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38"/>
  </p:notesMasterIdLst>
  <p:sldIdLst>
    <p:sldId id="313" r:id="rId3"/>
    <p:sldId id="319" r:id="rId4"/>
    <p:sldId id="315" r:id="rId5"/>
    <p:sldId id="320" r:id="rId6"/>
    <p:sldId id="322" r:id="rId7"/>
    <p:sldId id="321" r:id="rId8"/>
    <p:sldId id="327" r:id="rId9"/>
    <p:sldId id="325" r:id="rId10"/>
    <p:sldId id="326" r:id="rId11"/>
    <p:sldId id="328" r:id="rId12"/>
    <p:sldId id="329" r:id="rId13"/>
    <p:sldId id="330" r:id="rId14"/>
    <p:sldId id="332" r:id="rId15"/>
    <p:sldId id="333" r:id="rId16"/>
    <p:sldId id="334" r:id="rId17"/>
    <p:sldId id="335" r:id="rId18"/>
    <p:sldId id="336" r:id="rId19"/>
    <p:sldId id="337" r:id="rId20"/>
    <p:sldId id="331" r:id="rId21"/>
    <p:sldId id="340" r:id="rId22"/>
    <p:sldId id="338" r:id="rId23"/>
    <p:sldId id="339" r:id="rId24"/>
    <p:sldId id="341" r:id="rId25"/>
    <p:sldId id="344" r:id="rId26"/>
    <p:sldId id="343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269" r:id="rId35"/>
    <p:sldId id="270" r:id="rId36"/>
    <p:sldId id="311" r:id="rId3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9"/>
    </p:embeddedFont>
    <p:embeddedFont>
      <p:font typeface="Bebas Neue" panose="020B0606020202050201" pitchFamily="34" charset="0"/>
      <p:regular r:id="rId40"/>
    </p:embeddedFont>
    <p:embeddedFont>
      <p:font typeface="Cascadia Code" panose="020B0609020000020004" pitchFamily="49" charset="0"/>
      <p:regular r:id="rId41"/>
      <p:bold r:id="rId42"/>
      <p:italic r:id="rId43"/>
      <p:boldItalic r:id="rId44"/>
    </p:embeddedFont>
    <p:embeddedFont>
      <p:font typeface="DM Sans" pitchFamily="2" charset="0"/>
      <p:regular r:id="rId45"/>
      <p:bold r:id="rId46"/>
      <p:italic r:id="rId47"/>
      <p:boldItalic r:id="rId48"/>
    </p:embeddedFont>
    <p:embeddedFont>
      <p:font typeface="Marcellus" panose="020B0604020202020204" charset="0"/>
      <p:regular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B198"/>
    <a:srgbClr val="ECC1F1"/>
    <a:srgbClr val="E6DACC"/>
    <a:srgbClr val="CAE8DE"/>
    <a:srgbClr val="D2C9E9"/>
    <a:srgbClr val="C6CBEC"/>
    <a:srgbClr val="E8C2F0"/>
    <a:srgbClr val="C3C1F1"/>
    <a:srgbClr val="F1C493"/>
    <a:srgbClr val="BEE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79A6A8-FDCA-44D3-87D5-90959A02E359}">
  <a:tblStyle styleId="{D079A6A8-FDCA-44D3-87D5-90959A02E3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48125B-A771-453F-AB4A-4BCA612A13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867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728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610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143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652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29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8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691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832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014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4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968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357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926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552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82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550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158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907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426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268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48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74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547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42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000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c95c5b299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c95c5b299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1c95c5b299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1c95c5b299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7" name="Google Shape;18287;g1cb91a1be70_0_39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8" name="Google Shape;18288;g1cb91a1be70_0_39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9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352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316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045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156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70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3000" y="1509400"/>
            <a:ext cx="57780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2966" y="3301600"/>
            <a:ext cx="5778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285481" y="269434"/>
            <a:ext cx="390157" cy="381832"/>
          </a:xfrm>
          <a:custGeom>
            <a:avLst/>
            <a:gdLst/>
            <a:ahLst/>
            <a:cxnLst/>
            <a:rect l="l" t="t" r="r" b="b"/>
            <a:pathLst>
              <a:path w="13404" h="13118" extrusionOk="0">
                <a:moveTo>
                  <a:pt x="6701" y="1"/>
                </a:moveTo>
                <a:lnTo>
                  <a:pt x="5120" y="4870"/>
                </a:lnTo>
                <a:lnTo>
                  <a:pt x="0" y="4870"/>
                </a:lnTo>
                <a:lnTo>
                  <a:pt x="4143" y="8064"/>
                </a:lnTo>
                <a:lnTo>
                  <a:pt x="2560" y="13118"/>
                </a:lnTo>
                <a:lnTo>
                  <a:pt x="6701" y="10084"/>
                </a:lnTo>
                <a:lnTo>
                  <a:pt x="10843" y="13043"/>
                </a:lnTo>
                <a:lnTo>
                  <a:pt x="10843" y="13043"/>
                </a:lnTo>
                <a:lnTo>
                  <a:pt x="9262" y="8076"/>
                </a:lnTo>
                <a:lnTo>
                  <a:pt x="13403" y="4870"/>
                </a:lnTo>
                <a:lnTo>
                  <a:pt x="8284" y="4870"/>
                </a:lnTo>
                <a:lnTo>
                  <a:pt x="67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691741" y="4528012"/>
            <a:ext cx="390099" cy="381832"/>
          </a:xfrm>
          <a:custGeom>
            <a:avLst/>
            <a:gdLst/>
            <a:ahLst/>
            <a:cxnLst/>
            <a:rect l="l" t="t" r="r" b="b"/>
            <a:pathLst>
              <a:path w="13402" h="13118" extrusionOk="0">
                <a:moveTo>
                  <a:pt x="6701" y="1"/>
                </a:moveTo>
                <a:lnTo>
                  <a:pt x="5120" y="4870"/>
                </a:lnTo>
                <a:lnTo>
                  <a:pt x="0" y="4870"/>
                </a:lnTo>
                <a:lnTo>
                  <a:pt x="4141" y="8063"/>
                </a:lnTo>
                <a:lnTo>
                  <a:pt x="2560" y="13118"/>
                </a:lnTo>
                <a:lnTo>
                  <a:pt x="6701" y="10084"/>
                </a:lnTo>
                <a:lnTo>
                  <a:pt x="10843" y="13043"/>
                </a:lnTo>
                <a:lnTo>
                  <a:pt x="9261" y="8076"/>
                </a:lnTo>
                <a:lnTo>
                  <a:pt x="13402" y="4870"/>
                </a:lnTo>
                <a:lnTo>
                  <a:pt x="8284" y="4870"/>
                </a:lnTo>
                <a:lnTo>
                  <a:pt x="67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3395" y="3277198"/>
            <a:ext cx="218626" cy="213969"/>
          </a:xfrm>
          <a:custGeom>
            <a:avLst/>
            <a:gdLst/>
            <a:ahLst/>
            <a:cxnLst/>
            <a:rect l="l" t="t" r="r" b="b"/>
            <a:pathLst>
              <a:path w="7511" h="7351" extrusionOk="0">
                <a:moveTo>
                  <a:pt x="3754" y="0"/>
                </a:moveTo>
                <a:lnTo>
                  <a:pt x="2867" y="2728"/>
                </a:lnTo>
                <a:lnTo>
                  <a:pt x="0" y="2728"/>
                </a:lnTo>
                <a:lnTo>
                  <a:pt x="2321" y="4519"/>
                </a:lnTo>
                <a:lnTo>
                  <a:pt x="1434" y="7350"/>
                </a:lnTo>
                <a:lnTo>
                  <a:pt x="3754" y="5650"/>
                </a:lnTo>
                <a:lnTo>
                  <a:pt x="6075" y="7308"/>
                </a:lnTo>
                <a:lnTo>
                  <a:pt x="5190" y="4525"/>
                </a:lnTo>
                <a:lnTo>
                  <a:pt x="7510" y="2728"/>
                </a:lnTo>
                <a:lnTo>
                  <a:pt x="4641" y="2728"/>
                </a:lnTo>
                <a:lnTo>
                  <a:pt x="375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44524" y="913870"/>
            <a:ext cx="88516" cy="68635"/>
          </a:xfrm>
          <a:custGeom>
            <a:avLst/>
            <a:gdLst/>
            <a:ahLst/>
            <a:cxnLst/>
            <a:rect l="l" t="t" r="r" b="b"/>
            <a:pathLst>
              <a:path w="3041" h="2358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677140" y="401290"/>
            <a:ext cx="88516" cy="68635"/>
          </a:xfrm>
          <a:custGeom>
            <a:avLst/>
            <a:gdLst/>
            <a:ahLst/>
            <a:cxnLst/>
            <a:rect l="l" t="t" r="r" b="b"/>
            <a:pathLst>
              <a:path w="3041" h="2358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772557" y="3632704"/>
            <a:ext cx="107989" cy="79871"/>
          </a:xfrm>
          <a:custGeom>
            <a:avLst/>
            <a:gdLst/>
            <a:ahLst/>
            <a:cxnLst/>
            <a:rect l="l" t="t" r="r" b="b"/>
            <a:pathLst>
              <a:path w="3710" h="2744" extrusionOk="0">
                <a:moveTo>
                  <a:pt x="1712" y="1"/>
                </a:moveTo>
                <a:cubicBezTo>
                  <a:pt x="807" y="1"/>
                  <a:pt x="0" y="1184"/>
                  <a:pt x="831" y="2015"/>
                </a:cubicBezTo>
                <a:lnTo>
                  <a:pt x="1213" y="2397"/>
                </a:lnTo>
                <a:cubicBezTo>
                  <a:pt x="1457" y="2641"/>
                  <a:pt x="1732" y="2744"/>
                  <a:pt x="1998" y="2744"/>
                </a:cubicBezTo>
                <a:cubicBezTo>
                  <a:pt x="2904" y="2744"/>
                  <a:pt x="3710" y="1559"/>
                  <a:pt x="2879" y="729"/>
                </a:cubicBezTo>
                <a:lnTo>
                  <a:pt x="2499" y="348"/>
                </a:lnTo>
                <a:cubicBezTo>
                  <a:pt x="2254" y="103"/>
                  <a:pt x="1979" y="1"/>
                  <a:pt x="17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770822" y="193108"/>
            <a:ext cx="59583" cy="45495"/>
          </a:xfrm>
          <a:custGeom>
            <a:avLst/>
            <a:gdLst/>
            <a:ahLst/>
            <a:cxnLst/>
            <a:rect l="l" t="t" r="r" b="b"/>
            <a:pathLst>
              <a:path w="2047" h="1563" extrusionOk="0">
                <a:moveTo>
                  <a:pt x="1190" y="1"/>
                </a:moveTo>
                <a:cubicBezTo>
                  <a:pt x="1057" y="1"/>
                  <a:pt x="920" y="52"/>
                  <a:pt x="797" y="174"/>
                </a:cubicBezTo>
                <a:lnTo>
                  <a:pt x="415" y="556"/>
                </a:lnTo>
                <a:cubicBezTo>
                  <a:pt x="0" y="971"/>
                  <a:pt x="403" y="1563"/>
                  <a:pt x="856" y="1563"/>
                </a:cubicBezTo>
                <a:cubicBezTo>
                  <a:pt x="989" y="1563"/>
                  <a:pt x="1127" y="1511"/>
                  <a:pt x="1249" y="1389"/>
                </a:cubicBezTo>
                <a:lnTo>
                  <a:pt x="1631" y="1008"/>
                </a:lnTo>
                <a:cubicBezTo>
                  <a:pt x="2047" y="593"/>
                  <a:pt x="1643" y="1"/>
                  <a:pt x="11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574553" y="1911997"/>
            <a:ext cx="55392" cy="34347"/>
          </a:xfrm>
          <a:custGeom>
            <a:avLst/>
            <a:gdLst/>
            <a:ahLst/>
            <a:cxnLst/>
            <a:rect l="l" t="t" r="r" b="b"/>
            <a:pathLst>
              <a:path w="1903" h="1180" extrusionOk="0">
                <a:moveTo>
                  <a:pt x="761" y="0"/>
                </a:moveTo>
                <a:cubicBezTo>
                  <a:pt x="3" y="0"/>
                  <a:pt x="1" y="1179"/>
                  <a:pt x="761" y="1179"/>
                </a:cubicBezTo>
                <a:lnTo>
                  <a:pt x="1141" y="1179"/>
                </a:lnTo>
                <a:cubicBezTo>
                  <a:pt x="1901" y="1179"/>
                  <a:pt x="1902" y="0"/>
                  <a:pt x="11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211555" y="371343"/>
            <a:ext cx="44302" cy="34347"/>
          </a:xfrm>
          <a:custGeom>
            <a:avLst/>
            <a:gdLst/>
            <a:ahLst/>
            <a:cxnLst/>
            <a:rect l="l" t="t" r="r" b="b"/>
            <a:pathLst>
              <a:path w="1522" h="1180" extrusionOk="0">
                <a:moveTo>
                  <a:pt x="762" y="1"/>
                </a:moveTo>
                <a:cubicBezTo>
                  <a:pt x="1" y="1"/>
                  <a:pt x="1" y="1180"/>
                  <a:pt x="762" y="1180"/>
                </a:cubicBezTo>
                <a:cubicBezTo>
                  <a:pt x="1520" y="1180"/>
                  <a:pt x="1521" y="1"/>
                  <a:pt x="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054995" y="4662811"/>
            <a:ext cx="51171" cy="55828"/>
          </a:xfrm>
          <a:custGeom>
            <a:avLst/>
            <a:gdLst/>
            <a:ahLst/>
            <a:cxnLst/>
            <a:rect l="l" t="t" r="r" b="b"/>
            <a:pathLst>
              <a:path w="1758" h="1918" extrusionOk="0">
                <a:moveTo>
                  <a:pt x="1107" y="1"/>
                </a:moveTo>
                <a:cubicBezTo>
                  <a:pt x="1054" y="1"/>
                  <a:pt x="1000" y="11"/>
                  <a:pt x="948" y="32"/>
                </a:cubicBezTo>
                <a:cubicBezTo>
                  <a:pt x="330" y="288"/>
                  <a:pt x="1" y="823"/>
                  <a:pt x="154" y="1495"/>
                </a:cubicBezTo>
                <a:cubicBezTo>
                  <a:pt x="221" y="1790"/>
                  <a:pt x="442" y="1917"/>
                  <a:pt x="673" y="1917"/>
                </a:cubicBezTo>
                <a:cubicBezTo>
                  <a:pt x="1021" y="1917"/>
                  <a:pt x="1392" y="1626"/>
                  <a:pt x="1291" y="1181"/>
                </a:cubicBezTo>
                <a:cubicBezTo>
                  <a:pt x="1293" y="1169"/>
                  <a:pt x="1292" y="1160"/>
                  <a:pt x="1289" y="1157"/>
                </a:cubicBezTo>
                <a:lnTo>
                  <a:pt x="1289" y="1157"/>
                </a:lnTo>
                <a:cubicBezTo>
                  <a:pt x="1570" y="1029"/>
                  <a:pt x="1758" y="768"/>
                  <a:pt x="1672" y="444"/>
                </a:cubicBezTo>
                <a:cubicBezTo>
                  <a:pt x="1612" y="213"/>
                  <a:pt x="1359" y="1"/>
                  <a:pt x="11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451934" y="391308"/>
            <a:ext cx="218597" cy="213969"/>
          </a:xfrm>
          <a:custGeom>
            <a:avLst/>
            <a:gdLst/>
            <a:ahLst/>
            <a:cxnLst/>
            <a:rect l="l" t="t" r="r" b="b"/>
            <a:pathLst>
              <a:path w="7510" h="7351" extrusionOk="0">
                <a:moveTo>
                  <a:pt x="3754" y="1"/>
                </a:moveTo>
                <a:lnTo>
                  <a:pt x="2869" y="2728"/>
                </a:lnTo>
                <a:lnTo>
                  <a:pt x="0" y="2728"/>
                </a:lnTo>
                <a:lnTo>
                  <a:pt x="2321" y="4519"/>
                </a:lnTo>
                <a:lnTo>
                  <a:pt x="1434" y="7350"/>
                </a:lnTo>
                <a:lnTo>
                  <a:pt x="3754" y="5650"/>
                </a:lnTo>
                <a:lnTo>
                  <a:pt x="6076" y="7308"/>
                </a:lnTo>
                <a:lnTo>
                  <a:pt x="5189" y="4525"/>
                </a:lnTo>
                <a:lnTo>
                  <a:pt x="7510" y="2728"/>
                </a:lnTo>
                <a:lnTo>
                  <a:pt x="4641" y="2728"/>
                </a:lnTo>
                <a:lnTo>
                  <a:pt x="37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996923" y="4603997"/>
            <a:ext cx="194875" cy="190771"/>
          </a:xfrm>
          <a:custGeom>
            <a:avLst/>
            <a:gdLst/>
            <a:ahLst/>
            <a:cxnLst/>
            <a:rect l="l" t="t" r="r" b="b"/>
            <a:pathLst>
              <a:path w="6695" h="6554" extrusionOk="0">
                <a:moveTo>
                  <a:pt x="3348" y="0"/>
                </a:moveTo>
                <a:lnTo>
                  <a:pt x="2557" y="2433"/>
                </a:lnTo>
                <a:lnTo>
                  <a:pt x="1" y="2433"/>
                </a:lnTo>
                <a:lnTo>
                  <a:pt x="2069" y="4028"/>
                </a:lnTo>
                <a:lnTo>
                  <a:pt x="1279" y="6553"/>
                </a:lnTo>
                <a:lnTo>
                  <a:pt x="3348" y="5037"/>
                </a:lnTo>
                <a:lnTo>
                  <a:pt x="5417" y="6516"/>
                </a:lnTo>
                <a:lnTo>
                  <a:pt x="4626" y="4034"/>
                </a:lnTo>
                <a:lnTo>
                  <a:pt x="6695" y="2433"/>
                </a:lnTo>
                <a:lnTo>
                  <a:pt x="4138" y="2433"/>
                </a:lnTo>
                <a:lnTo>
                  <a:pt x="33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252355" y="293960"/>
            <a:ext cx="194875" cy="190741"/>
          </a:xfrm>
          <a:custGeom>
            <a:avLst/>
            <a:gdLst/>
            <a:ahLst/>
            <a:cxnLst/>
            <a:rect l="l" t="t" r="r" b="b"/>
            <a:pathLst>
              <a:path w="6695" h="6553" extrusionOk="0">
                <a:moveTo>
                  <a:pt x="3348" y="1"/>
                </a:moveTo>
                <a:lnTo>
                  <a:pt x="2557" y="2433"/>
                </a:lnTo>
                <a:lnTo>
                  <a:pt x="0" y="2433"/>
                </a:lnTo>
                <a:lnTo>
                  <a:pt x="2069" y="4028"/>
                </a:lnTo>
                <a:lnTo>
                  <a:pt x="1279" y="6552"/>
                </a:lnTo>
                <a:lnTo>
                  <a:pt x="1279" y="6552"/>
                </a:lnTo>
                <a:lnTo>
                  <a:pt x="3348" y="5038"/>
                </a:lnTo>
                <a:lnTo>
                  <a:pt x="5416" y="6517"/>
                </a:lnTo>
                <a:lnTo>
                  <a:pt x="4626" y="4035"/>
                </a:lnTo>
                <a:lnTo>
                  <a:pt x="6695" y="2433"/>
                </a:lnTo>
                <a:lnTo>
                  <a:pt x="4138" y="2433"/>
                </a:lnTo>
                <a:lnTo>
                  <a:pt x="33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670539" y="4821530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2" y="1"/>
                </a:moveTo>
                <a:cubicBezTo>
                  <a:pt x="1" y="1"/>
                  <a:pt x="1" y="962"/>
                  <a:pt x="622" y="962"/>
                </a:cubicBezTo>
                <a:cubicBezTo>
                  <a:pt x="1240" y="962"/>
                  <a:pt x="1242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75784" y="4083325"/>
            <a:ext cx="58331" cy="28060"/>
          </a:xfrm>
          <a:custGeom>
            <a:avLst/>
            <a:gdLst/>
            <a:ahLst/>
            <a:cxnLst/>
            <a:rect l="l" t="t" r="r" b="b"/>
            <a:pathLst>
              <a:path w="2004" h="964" extrusionOk="0">
                <a:moveTo>
                  <a:pt x="621" y="0"/>
                </a:moveTo>
                <a:cubicBezTo>
                  <a:pt x="2" y="0"/>
                  <a:pt x="0" y="963"/>
                  <a:pt x="621" y="963"/>
                </a:cubicBezTo>
                <a:lnTo>
                  <a:pt x="1384" y="963"/>
                </a:lnTo>
                <a:cubicBezTo>
                  <a:pt x="2004" y="963"/>
                  <a:pt x="2004" y="0"/>
                  <a:pt x="13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82028" y="1095793"/>
            <a:ext cx="99635" cy="68665"/>
          </a:xfrm>
          <a:custGeom>
            <a:avLst/>
            <a:gdLst/>
            <a:ahLst/>
            <a:cxnLst/>
            <a:rect l="l" t="t" r="r" b="b"/>
            <a:pathLst>
              <a:path w="3423" h="2359" extrusionOk="0">
                <a:moveTo>
                  <a:pt x="1521" y="1"/>
                </a:moveTo>
                <a:cubicBezTo>
                  <a:pt x="3" y="1"/>
                  <a:pt x="0" y="2358"/>
                  <a:pt x="1521" y="2358"/>
                </a:cubicBezTo>
                <a:lnTo>
                  <a:pt x="1902" y="2358"/>
                </a:lnTo>
                <a:cubicBezTo>
                  <a:pt x="3419" y="2358"/>
                  <a:pt x="3422" y="1"/>
                  <a:pt x="19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4573500" y="3125000"/>
            <a:ext cx="3857400" cy="146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4950400" y="1573425"/>
            <a:ext cx="2829900" cy="19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1"/>
          </p:nvPr>
        </p:nvSpPr>
        <p:spPr>
          <a:xfrm>
            <a:off x="4950400" y="3481125"/>
            <a:ext cx="28299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5"/>
          <p:cNvSpPr>
            <a:spLocks noGrp="1"/>
          </p:cNvSpPr>
          <p:nvPr>
            <p:ph type="pic" idx="2"/>
          </p:nvPr>
        </p:nvSpPr>
        <p:spPr>
          <a:xfrm>
            <a:off x="0" y="-100"/>
            <a:ext cx="4037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15"/>
          <p:cNvSpPr/>
          <p:nvPr/>
        </p:nvSpPr>
        <p:spPr>
          <a:xfrm flipH="1">
            <a:off x="5468302" y="269434"/>
            <a:ext cx="390157" cy="381832"/>
          </a:xfrm>
          <a:custGeom>
            <a:avLst/>
            <a:gdLst/>
            <a:ahLst/>
            <a:cxnLst/>
            <a:rect l="l" t="t" r="r" b="b"/>
            <a:pathLst>
              <a:path w="13404" h="13118" extrusionOk="0">
                <a:moveTo>
                  <a:pt x="6701" y="1"/>
                </a:moveTo>
                <a:lnTo>
                  <a:pt x="5120" y="4870"/>
                </a:lnTo>
                <a:lnTo>
                  <a:pt x="0" y="4870"/>
                </a:lnTo>
                <a:lnTo>
                  <a:pt x="4143" y="8064"/>
                </a:lnTo>
                <a:lnTo>
                  <a:pt x="2560" y="13118"/>
                </a:lnTo>
                <a:lnTo>
                  <a:pt x="6701" y="10084"/>
                </a:lnTo>
                <a:lnTo>
                  <a:pt x="10843" y="13043"/>
                </a:lnTo>
                <a:lnTo>
                  <a:pt x="10843" y="13043"/>
                </a:lnTo>
                <a:lnTo>
                  <a:pt x="9262" y="8076"/>
                </a:lnTo>
                <a:lnTo>
                  <a:pt x="13403" y="4870"/>
                </a:lnTo>
                <a:lnTo>
                  <a:pt x="8284" y="4870"/>
                </a:lnTo>
                <a:lnTo>
                  <a:pt x="67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"/>
          <p:cNvSpPr/>
          <p:nvPr/>
        </p:nvSpPr>
        <p:spPr>
          <a:xfrm flipH="1">
            <a:off x="8661925" y="4012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 flipH="1">
            <a:off x="8562278" y="1095793"/>
            <a:ext cx="99635" cy="68665"/>
          </a:xfrm>
          <a:custGeom>
            <a:avLst/>
            <a:gdLst/>
            <a:ahLst/>
            <a:cxnLst/>
            <a:rect l="l" t="t" r="r" b="b"/>
            <a:pathLst>
              <a:path w="3423" h="2359" extrusionOk="0">
                <a:moveTo>
                  <a:pt x="1521" y="1"/>
                </a:moveTo>
                <a:cubicBezTo>
                  <a:pt x="3" y="1"/>
                  <a:pt x="0" y="2358"/>
                  <a:pt x="1521" y="2358"/>
                </a:cubicBezTo>
                <a:lnTo>
                  <a:pt x="1902" y="2358"/>
                </a:lnTo>
                <a:cubicBezTo>
                  <a:pt x="3419" y="2358"/>
                  <a:pt x="3422" y="1"/>
                  <a:pt x="19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 flipH="1">
            <a:off x="4950399" y="4875086"/>
            <a:ext cx="51171" cy="55828"/>
          </a:xfrm>
          <a:custGeom>
            <a:avLst/>
            <a:gdLst/>
            <a:ahLst/>
            <a:cxnLst/>
            <a:rect l="l" t="t" r="r" b="b"/>
            <a:pathLst>
              <a:path w="1758" h="1918" extrusionOk="0">
                <a:moveTo>
                  <a:pt x="1107" y="1"/>
                </a:moveTo>
                <a:cubicBezTo>
                  <a:pt x="1054" y="1"/>
                  <a:pt x="1000" y="11"/>
                  <a:pt x="948" y="32"/>
                </a:cubicBezTo>
                <a:cubicBezTo>
                  <a:pt x="330" y="288"/>
                  <a:pt x="1" y="823"/>
                  <a:pt x="154" y="1495"/>
                </a:cubicBezTo>
                <a:cubicBezTo>
                  <a:pt x="221" y="1790"/>
                  <a:pt x="442" y="1917"/>
                  <a:pt x="673" y="1917"/>
                </a:cubicBezTo>
                <a:cubicBezTo>
                  <a:pt x="1021" y="1917"/>
                  <a:pt x="1392" y="1626"/>
                  <a:pt x="1291" y="1181"/>
                </a:cubicBezTo>
                <a:cubicBezTo>
                  <a:pt x="1293" y="1169"/>
                  <a:pt x="1292" y="1160"/>
                  <a:pt x="1289" y="1157"/>
                </a:cubicBezTo>
                <a:lnTo>
                  <a:pt x="1289" y="1157"/>
                </a:lnTo>
                <a:cubicBezTo>
                  <a:pt x="1570" y="1029"/>
                  <a:pt x="1758" y="768"/>
                  <a:pt x="1672" y="444"/>
                </a:cubicBezTo>
                <a:cubicBezTo>
                  <a:pt x="1612" y="213"/>
                  <a:pt x="1359" y="1"/>
                  <a:pt x="11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flipH="1">
            <a:off x="8165942" y="4740147"/>
            <a:ext cx="194875" cy="190771"/>
          </a:xfrm>
          <a:custGeom>
            <a:avLst/>
            <a:gdLst/>
            <a:ahLst/>
            <a:cxnLst/>
            <a:rect l="l" t="t" r="r" b="b"/>
            <a:pathLst>
              <a:path w="6695" h="6554" extrusionOk="0">
                <a:moveTo>
                  <a:pt x="3348" y="0"/>
                </a:moveTo>
                <a:lnTo>
                  <a:pt x="2557" y="2433"/>
                </a:lnTo>
                <a:lnTo>
                  <a:pt x="1" y="2433"/>
                </a:lnTo>
                <a:lnTo>
                  <a:pt x="2069" y="4028"/>
                </a:lnTo>
                <a:lnTo>
                  <a:pt x="1279" y="6553"/>
                </a:lnTo>
                <a:lnTo>
                  <a:pt x="3348" y="5037"/>
                </a:lnTo>
                <a:lnTo>
                  <a:pt x="5417" y="6516"/>
                </a:lnTo>
                <a:lnTo>
                  <a:pt x="4626" y="4034"/>
                </a:lnTo>
                <a:lnTo>
                  <a:pt x="6695" y="2433"/>
                </a:lnTo>
                <a:lnTo>
                  <a:pt x="4138" y="2433"/>
                </a:lnTo>
                <a:lnTo>
                  <a:pt x="33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flipH="1">
            <a:off x="6437250" y="4821530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2" y="1"/>
                </a:moveTo>
                <a:cubicBezTo>
                  <a:pt x="1" y="1"/>
                  <a:pt x="1" y="962"/>
                  <a:pt x="622" y="962"/>
                </a:cubicBezTo>
                <a:cubicBezTo>
                  <a:pt x="1240" y="962"/>
                  <a:pt x="1242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 flipH="1">
            <a:off x="8609825" y="4083325"/>
            <a:ext cx="58331" cy="28060"/>
          </a:xfrm>
          <a:custGeom>
            <a:avLst/>
            <a:gdLst/>
            <a:ahLst/>
            <a:cxnLst/>
            <a:rect l="l" t="t" r="r" b="b"/>
            <a:pathLst>
              <a:path w="2004" h="964" extrusionOk="0">
                <a:moveTo>
                  <a:pt x="621" y="0"/>
                </a:moveTo>
                <a:cubicBezTo>
                  <a:pt x="2" y="0"/>
                  <a:pt x="0" y="963"/>
                  <a:pt x="621" y="963"/>
                </a:cubicBezTo>
                <a:lnTo>
                  <a:pt x="1384" y="963"/>
                </a:lnTo>
                <a:cubicBezTo>
                  <a:pt x="2004" y="963"/>
                  <a:pt x="2004" y="0"/>
                  <a:pt x="13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/>
          <p:nvPr/>
        </p:nvSpPr>
        <p:spPr>
          <a:xfrm flipH="1">
            <a:off x="8318498" y="2134986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"/>
          <p:cNvSpPr/>
          <p:nvPr/>
        </p:nvSpPr>
        <p:spPr>
          <a:xfrm flipH="1">
            <a:off x="4378284" y="401290"/>
            <a:ext cx="88516" cy="68635"/>
          </a:xfrm>
          <a:custGeom>
            <a:avLst/>
            <a:gdLst/>
            <a:ahLst/>
            <a:cxnLst/>
            <a:rect l="l" t="t" r="r" b="b"/>
            <a:pathLst>
              <a:path w="3041" h="2358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30"/>
          <p:cNvGrpSpPr/>
          <p:nvPr/>
        </p:nvGrpSpPr>
        <p:grpSpPr>
          <a:xfrm>
            <a:off x="4419882" y="448900"/>
            <a:ext cx="3333357" cy="3333376"/>
            <a:chOff x="4353332" y="735250"/>
            <a:chExt cx="3333357" cy="3333376"/>
          </a:xfrm>
        </p:grpSpPr>
        <p:sp>
          <p:nvSpPr>
            <p:cNvPr id="684" name="Google Shape;684;p30"/>
            <p:cNvSpPr/>
            <p:nvPr/>
          </p:nvSpPr>
          <p:spPr>
            <a:xfrm rot="817658">
              <a:off x="4639694" y="1021608"/>
              <a:ext cx="2760634" cy="2760660"/>
            </a:xfrm>
            <a:custGeom>
              <a:avLst/>
              <a:gdLst/>
              <a:ahLst/>
              <a:cxnLst/>
              <a:rect l="l" t="t" r="r" b="b"/>
              <a:pathLst>
                <a:path w="209480" h="209482" extrusionOk="0">
                  <a:moveTo>
                    <a:pt x="104740" y="0"/>
                  </a:moveTo>
                  <a:cubicBezTo>
                    <a:pt x="97634" y="0"/>
                    <a:pt x="90533" y="716"/>
                    <a:pt x="83634" y="2127"/>
                  </a:cubicBezTo>
                  <a:cubicBezTo>
                    <a:pt x="76908" y="3504"/>
                    <a:pt x="70293" y="5557"/>
                    <a:pt x="63969" y="8231"/>
                  </a:cubicBezTo>
                  <a:cubicBezTo>
                    <a:pt x="57763" y="10857"/>
                    <a:pt x="51777" y="14106"/>
                    <a:pt x="46178" y="17889"/>
                  </a:cubicBezTo>
                  <a:cubicBezTo>
                    <a:pt x="40632" y="21636"/>
                    <a:pt x="35417" y="25939"/>
                    <a:pt x="30677" y="30677"/>
                  </a:cubicBezTo>
                  <a:cubicBezTo>
                    <a:pt x="25939" y="35417"/>
                    <a:pt x="21636" y="40632"/>
                    <a:pt x="17889" y="46176"/>
                  </a:cubicBezTo>
                  <a:cubicBezTo>
                    <a:pt x="14106" y="51777"/>
                    <a:pt x="10857" y="57763"/>
                    <a:pt x="8231" y="63969"/>
                  </a:cubicBezTo>
                  <a:cubicBezTo>
                    <a:pt x="5557" y="70291"/>
                    <a:pt x="3504" y="76908"/>
                    <a:pt x="2127" y="83634"/>
                  </a:cubicBezTo>
                  <a:cubicBezTo>
                    <a:pt x="716" y="90533"/>
                    <a:pt x="0" y="97634"/>
                    <a:pt x="0" y="104741"/>
                  </a:cubicBezTo>
                  <a:cubicBezTo>
                    <a:pt x="0" y="111845"/>
                    <a:pt x="716" y="118946"/>
                    <a:pt x="2127" y="125846"/>
                  </a:cubicBezTo>
                  <a:cubicBezTo>
                    <a:pt x="3504" y="132571"/>
                    <a:pt x="5557" y="139188"/>
                    <a:pt x="8231" y="145510"/>
                  </a:cubicBezTo>
                  <a:cubicBezTo>
                    <a:pt x="10857" y="151716"/>
                    <a:pt x="14106" y="157702"/>
                    <a:pt x="17889" y="163303"/>
                  </a:cubicBezTo>
                  <a:cubicBezTo>
                    <a:pt x="21636" y="168847"/>
                    <a:pt x="25939" y="174062"/>
                    <a:pt x="30677" y="178802"/>
                  </a:cubicBezTo>
                  <a:cubicBezTo>
                    <a:pt x="35417" y="183542"/>
                    <a:pt x="40632" y="187843"/>
                    <a:pt x="46176" y="191590"/>
                  </a:cubicBezTo>
                  <a:cubicBezTo>
                    <a:pt x="51777" y="195374"/>
                    <a:pt x="57763" y="198622"/>
                    <a:pt x="63969" y="201248"/>
                  </a:cubicBezTo>
                  <a:cubicBezTo>
                    <a:pt x="70291" y="203922"/>
                    <a:pt x="76908" y="205975"/>
                    <a:pt x="83634" y="207352"/>
                  </a:cubicBezTo>
                  <a:cubicBezTo>
                    <a:pt x="90533" y="208764"/>
                    <a:pt x="97634" y="209479"/>
                    <a:pt x="104740" y="209479"/>
                  </a:cubicBezTo>
                  <a:lnTo>
                    <a:pt x="104740" y="209481"/>
                  </a:lnTo>
                  <a:cubicBezTo>
                    <a:pt x="111845" y="209481"/>
                    <a:pt x="118946" y="208764"/>
                    <a:pt x="125845" y="207352"/>
                  </a:cubicBezTo>
                  <a:cubicBezTo>
                    <a:pt x="132571" y="205975"/>
                    <a:pt x="139188" y="203922"/>
                    <a:pt x="145510" y="201248"/>
                  </a:cubicBezTo>
                  <a:cubicBezTo>
                    <a:pt x="151716" y="198622"/>
                    <a:pt x="157702" y="195374"/>
                    <a:pt x="163303" y="191590"/>
                  </a:cubicBezTo>
                  <a:cubicBezTo>
                    <a:pt x="168847" y="187843"/>
                    <a:pt x="174062" y="183542"/>
                    <a:pt x="178802" y="178802"/>
                  </a:cubicBezTo>
                  <a:cubicBezTo>
                    <a:pt x="183542" y="174064"/>
                    <a:pt x="187843" y="168849"/>
                    <a:pt x="191590" y="163303"/>
                  </a:cubicBezTo>
                  <a:cubicBezTo>
                    <a:pt x="195373" y="157704"/>
                    <a:pt x="198622" y="151718"/>
                    <a:pt x="201248" y="145510"/>
                  </a:cubicBezTo>
                  <a:cubicBezTo>
                    <a:pt x="203922" y="139188"/>
                    <a:pt x="205975" y="132573"/>
                    <a:pt x="207352" y="125847"/>
                  </a:cubicBezTo>
                  <a:cubicBezTo>
                    <a:pt x="208763" y="118946"/>
                    <a:pt x="209479" y="111845"/>
                    <a:pt x="209479" y="104741"/>
                  </a:cubicBezTo>
                  <a:cubicBezTo>
                    <a:pt x="209479" y="97636"/>
                    <a:pt x="208763" y="90533"/>
                    <a:pt x="207352" y="83634"/>
                  </a:cubicBezTo>
                  <a:cubicBezTo>
                    <a:pt x="205975" y="76908"/>
                    <a:pt x="203922" y="70293"/>
                    <a:pt x="201248" y="63969"/>
                  </a:cubicBezTo>
                  <a:cubicBezTo>
                    <a:pt x="198622" y="57763"/>
                    <a:pt x="195373" y="51777"/>
                    <a:pt x="191590" y="46178"/>
                  </a:cubicBezTo>
                  <a:cubicBezTo>
                    <a:pt x="187843" y="40632"/>
                    <a:pt x="183542" y="35417"/>
                    <a:pt x="178802" y="30677"/>
                  </a:cubicBezTo>
                  <a:cubicBezTo>
                    <a:pt x="174064" y="25939"/>
                    <a:pt x="168847" y="21636"/>
                    <a:pt x="163303" y="17889"/>
                  </a:cubicBezTo>
                  <a:cubicBezTo>
                    <a:pt x="157702" y="14106"/>
                    <a:pt x="151716" y="10857"/>
                    <a:pt x="145510" y="8231"/>
                  </a:cubicBezTo>
                  <a:cubicBezTo>
                    <a:pt x="139188" y="5557"/>
                    <a:pt x="132573" y="3504"/>
                    <a:pt x="125845" y="2127"/>
                  </a:cubicBezTo>
                  <a:cubicBezTo>
                    <a:pt x="118946" y="716"/>
                    <a:pt x="111845" y="0"/>
                    <a:pt x="104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" name="Google Shape;685;p30"/>
            <p:cNvGrpSpPr/>
            <p:nvPr/>
          </p:nvGrpSpPr>
          <p:grpSpPr>
            <a:xfrm rot="867208">
              <a:off x="4711555" y="1100981"/>
              <a:ext cx="2616932" cy="2616945"/>
              <a:chOff x="1190550" y="238125"/>
              <a:chExt cx="5237925" cy="5237950"/>
            </a:xfrm>
          </p:grpSpPr>
          <p:sp>
            <p:nvSpPr>
              <p:cNvPr id="686" name="Google Shape;686;p30"/>
              <p:cNvSpPr/>
              <p:nvPr/>
            </p:nvSpPr>
            <p:spPr>
              <a:xfrm>
                <a:off x="1190550" y="238125"/>
                <a:ext cx="5237925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517" h="209518" extrusionOk="0">
                    <a:moveTo>
                      <a:pt x="104759" y="1096"/>
                    </a:moveTo>
                    <a:cubicBezTo>
                      <a:pt x="161919" y="1096"/>
                      <a:pt x="208420" y="47598"/>
                      <a:pt x="208420" y="104758"/>
                    </a:cubicBezTo>
                    <a:cubicBezTo>
                      <a:pt x="208420" y="161918"/>
                      <a:pt x="161919" y="208421"/>
                      <a:pt x="104759" y="208421"/>
                    </a:cubicBezTo>
                    <a:cubicBezTo>
                      <a:pt x="47599" y="208421"/>
                      <a:pt x="1096" y="161918"/>
                      <a:pt x="1096" y="104758"/>
                    </a:cubicBezTo>
                    <a:cubicBezTo>
                      <a:pt x="1096" y="47598"/>
                      <a:pt x="47599" y="1096"/>
                      <a:pt x="104759" y="1096"/>
                    </a:cubicBezTo>
                    <a:close/>
                    <a:moveTo>
                      <a:pt x="104759" y="0"/>
                    </a:moveTo>
                    <a:cubicBezTo>
                      <a:pt x="46994" y="0"/>
                      <a:pt x="0" y="46994"/>
                      <a:pt x="0" y="104758"/>
                    </a:cubicBezTo>
                    <a:cubicBezTo>
                      <a:pt x="0" y="162521"/>
                      <a:pt x="46994" y="209517"/>
                      <a:pt x="104759" y="209517"/>
                    </a:cubicBezTo>
                    <a:cubicBezTo>
                      <a:pt x="162524" y="209517"/>
                      <a:pt x="209517" y="162523"/>
                      <a:pt x="209517" y="104758"/>
                    </a:cubicBezTo>
                    <a:cubicBezTo>
                      <a:pt x="209517" y="46992"/>
                      <a:pt x="162523" y="0"/>
                      <a:pt x="1047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1217950" y="265525"/>
                <a:ext cx="5183125" cy="5183150"/>
              </a:xfrm>
              <a:custGeom>
                <a:avLst/>
                <a:gdLst/>
                <a:ahLst/>
                <a:cxnLst/>
                <a:rect l="l" t="t" r="r" b="b"/>
                <a:pathLst>
                  <a:path w="207325" h="207326" extrusionOk="0">
                    <a:moveTo>
                      <a:pt x="129681" y="23023"/>
                    </a:moveTo>
                    <a:cubicBezTo>
                      <a:pt x="129905" y="23023"/>
                      <a:pt x="130129" y="23136"/>
                      <a:pt x="130202" y="23363"/>
                    </a:cubicBezTo>
                    <a:lnTo>
                      <a:pt x="131458" y="27227"/>
                    </a:lnTo>
                    <a:lnTo>
                      <a:pt x="135521" y="27227"/>
                    </a:lnTo>
                    <a:cubicBezTo>
                      <a:pt x="135759" y="27227"/>
                      <a:pt x="135969" y="27378"/>
                      <a:pt x="136043" y="27605"/>
                    </a:cubicBezTo>
                    <a:cubicBezTo>
                      <a:pt x="136116" y="27833"/>
                      <a:pt x="136036" y="28079"/>
                      <a:pt x="135844" y="28218"/>
                    </a:cubicBezTo>
                    <a:lnTo>
                      <a:pt x="132557" y="30608"/>
                    </a:lnTo>
                    <a:lnTo>
                      <a:pt x="133813" y="34470"/>
                    </a:lnTo>
                    <a:cubicBezTo>
                      <a:pt x="133886" y="34697"/>
                      <a:pt x="133806" y="34945"/>
                      <a:pt x="133614" y="35086"/>
                    </a:cubicBezTo>
                    <a:cubicBezTo>
                      <a:pt x="133517" y="35155"/>
                      <a:pt x="133404" y="35189"/>
                      <a:pt x="133291" y="35189"/>
                    </a:cubicBezTo>
                    <a:cubicBezTo>
                      <a:pt x="133179" y="35189"/>
                      <a:pt x="133064" y="35155"/>
                      <a:pt x="132967" y="35086"/>
                    </a:cubicBezTo>
                    <a:lnTo>
                      <a:pt x="129681" y="32696"/>
                    </a:lnTo>
                    <a:lnTo>
                      <a:pt x="126395" y="35084"/>
                    </a:lnTo>
                    <a:cubicBezTo>
                      <a:pt x="126299" y="35155"/>
                      <a:pt x="126186" y="35190"/>
                      <a:pt x="126073" y="35190"/>
                    </a:cubicBezTo>
                    <a:cubicBezTo>
                      <a:pt x="125959" y="35190"/>
                      <a:pt x="125845" y="35155"/>
                      <a:pt x="125749" y="35086"/>
                    </a:cubicBezTo>
                    <a:cubicBezTo>
                      <a:pt x="125559" y="34945"/>
                      <a:pt x="125478" y="34697"/>
                      <a:pt x="125550" y="34470"/>
                    </a:cubicBezTo>
                    <a:lnTo>
                      <a:pt x="126806" y="30608"/>
                    </a:lnTo>
                    <a:lnTo>
                      <a:pt x="123519" y="28218"/>
                    </a:lnTo>
                    <a:cubicBezTo>
                      <a:pt x="123327" y="28079"/>
                      <a:pt x="123246" y="27833"/>
                      <a:pt x="123320" y="27605"/>
                    </a:cubicBezTo>
                    <a:cubicBezTo>
                      <a:pt x="123394" y="27378"/>
                      <a:pt x="123604" y="27227"/>
                      <a:pt x="123842" y="27227"/>
                    </a:cubicBezTo>
                    <a:lnTo>
                      <a:pt x="127903" y="27227"/>
                    </a:lnTo>
                    <a:lnTo>
                      <a:pt x="129159" y="23363"/>
                    </a:lnTo>
                    <a:cubicBezTo>
                      <a:pt x="129233" y="23136"/>
                      <a:pt x="129457" y="23023"/>
                      <a:pt x="129681" y="23023"/>
                    </a:cubicBezTo>
                    <a:close/>
                    <a:moveTo>
                      <a:pt x="60055" y="29803"/>
                    </a:moveTo>
                    <a:cubicBezTo>
                      <a:pt x="60279" y="29803"/>
                      <a:pt x="60503" y="29916"/>
                      <a:pt x="60576" y="30143"/>
                    </a:cubicBezTo>
                    <a:lnTo>
                      <a:pt x="61528" y="33069"/>
                    </a:lnTo>
                    <a:lnTo>
                      <a:pt x="64607" y="33069"/>
                    </a:lnTo>
                    <a:cubicBezTo>
                      <a:pt x="64843" y="33069"/>
                      <a:pt x="65055" y="33222"/>
                      <a:pt x="65127" y="33448"/>
                    </a:cubicBezTo>
                    <a:cubicBezTo>
                      <a:pt x="65201" y="33674"/>
                      <a:pt x="65120" y="33921"/>
                      <a:pt x="64930" y="34060"/>
                    </a:cubicBezTo>
                    <a:lnTo>
                      <a:pt x="62439" y="35870"/>
                    </a:lnTo>
                    <a:lnTo>
                      <a:pt x="63391" y="38799"/>
                    </a:lnTo>
                    <a:cubicBezTo>
                      <a:pt x="63463" y="39026"/>
                      <a:pt x="63382" y="39272"/>
                      <a:pt x="63192" y="39413"/>
                    </a:cubicBezTo>
                    <a:cubicBezTo>
                      <a:pt x="63095" y="39483"/>
                      <a:pt x="62982" y="39518"/>
                      <a:pt x="62868" y="39518"/>
                    </a:cubicBezTo>
                    <a:cubicBezTo>
                      <a:pt x="62755" y="39518"/>
                      <a:pt x="62641" y="39483"/>
                      <a:pt x="62546" y="39413"/>
                    </a:cubicBezTo>
                    <a:lnTo>
                      <a:pt x="60055" y="37603"/>
                    </a:lnTo>
                    <a:lnTo>
                      <a:pt x="57565" y="39411"/>
                    </a:lnTo>
                    <a:cubicBezTo>
                      <a:pt x="57468" y="39484"/>
                      <a:pt x="57355" y="39516"/>
                      <a:pt x="57242" y="39516"/>
                    </a:cubicBezTo>
                    <a:cubicBezTo>
                      <a:pt x="57130" y="39516"/>
                      <a:pt x="57015" y="39484"/>
                      <a:pt x="56919" y="39413"/>
                    </a:cubicBezTo>
                    <a:cubicBezTo>
                      <a:pt x="56728" y="39272"/>
                      <a:pt x="56648" y="39026"/>
                      <a:pt x="56720" y="38799"/>
                    </a:cubicBezTo>
                    <a:lnTo>
                      <a:pt x="57672" y="35870"/>
                    </a:lnTo>
                    <a:lnTo>
                      <a:pt x="55181" y="34060"/>
                    </a:lnTo>
                    <a:cubicBezTo>
                      <a:pt x="54991" y="33921"/>
                      <a:pt x="54910" y="33674"/>
                      <a:pt x="54984" y="33448"/>
                    </a:cubicBezTo>
                    <a:cubicBezTo>
                      <a:pt x="55056" y="33222"/>
                      <a:pt x="55268" y="33069"/>
                      <a:pt x="55504" y="33069"/>
                    </a:cubicBezTo>
                    <a:lnTo>
                      <a:pt x="58583" y="33069"/>
                    </a:lnTo>
                    <a:lnTo>
                      <a:pt x="59533" y="30143"/>
                    </a:lnTo>
                    <a:cubicBezTo>
                      <a:pt x="59606" y="29917"/>
                      <a:pt x="59831" y="29803"/>
                      <a:pt x="60055" y="29803"/>
                    </a:cubicBezTo>
                    <a:close/>
                    <a:moveTo>
                      <a:pt x="92263" y="35514"/>
                    </a:moveTo>
                    <a:cubicBezTo>
                      <a:pt x="92848" y="35514"/>
                      <a:pt x="93466" y="35612"/>
                      <a:pt x="94134" y="35790"/>
                    </a:cubicBezTo>
                    <a:cubicBezTo>
                      <a:pt x="94205" y="35795"/>
                      <a:pt x="94272" y="35814"/>
                      <a:pt x="94336" y="35845"/>
                    </a:cubicBezTo>
                    <a:cubicBezTo>
                      <a:pt x="95486" y="36172"/>
                      <a:pt x="96783" y="36722"/>
                      <a:pt x="98299" y="37413"/>
                    </a:cubicBezTo>
                    <a:cubicBezTo>
                      <a:pt x="98346" y="37427"/>
                      <a:pt x="98391" y="37447"/>
                      <a:pt x="98433" y="37473"/>
                    </a:cubicBezTo>
                    <a:cubicBezTo>
                      <a:pt x="98433" y="37473"/>
                      <a:pt x="98433" y="37475"/>
                      <a:pt x="98433" y="37475"/>
                    </a:cubicBezTo>
                    <a:cubicBezTo>
                      <a:pt x="98814" y="37647"/>
                      <a:pt x="99206" y="37829"/>
                      <a:pt x="99615" y="38018"/>
                    </a:cubicBezTo>
                    <a:cubicBezTo>
                      <a:pt x="100388" y="38376"/>
                      <a:pt x="101212" y="38758"/>
                      <a:pt x="102091" y="39152"/>
                    </a:cubicBezTo>
                    <a:cubicBezTo>
                      <a:pt x="102109" y="39159"/>
                      <a:pt x="102127" y="39167"/>
                      <a:pt x="102144" y="39175"/>
                    </a:cubicBezTo>
                    <a:lnTo>
                      <a:pt x="102145" y="39175"/>
                    </a:lnTo>
                    <a:cubicBezTo>
                      <a:pt x="103248" y="39669"/>
                      <a:pt x="104438" y="40181"/>
                      <a:pt x="105724" y="40690"/>
                    </a:cubicBezTo>
                    <a:lnTo>
                      <a:pt x="105724" y="40691"/>
                    </a:lnTo>
                    <a:cubicBezTo>
                      <a:pt x="105765" y="40701"/>
                      <a:pt x="105805" y="40718"/>
                      <a:pt x="105842" y="40737"/>
                    </a:cubicBezTo>
                    <a:cubicBezTo>
                      <a:pt x="107263" y="41297"/>
                      <a:pt x="108799" y="41851"/>
                      <a:pt x="110463" y="42372"/>
                    </a:cubicBezTo>
                    <a:lnTo>
                      <a:pt x="110465" y="42372"/>
                    </a:lnTo>
                    <a:cubicBezTo>
                      <a:pt x="110503" y="42380"/>
                      <a:pt x="110542" y="42391"/>
                      <a:pt x="110578" y="42408"/>
                    </a:cubicBezTo>
                    <a:lnTo>
                      <a:pt x="110580" y="42408"/>
                    </a:lnTo>
                    <a:cubicBezTo>
                      <a:pt x="112434" y="42995"/>
                      <a:pt x="113875" y="43763"/>
                      <a:pt x="114992" y="44621"/>
                    </a:cubicBezTo>
                    <a:cubicBezTo>
                      <a:pt x="115014" y="44636"/>
                      <a:pt x="115037" y="44651"/>
                      <a:pt x="115058" y="44669"/>
                    </a:cubicBezTo>
                    <a:cubicBezTo>
                      <a:pt x="115078" y="44684"/>
                      <a:pt x="115096" y="44699"/>
                      <a:pt x="115112" y="44717"/>
                    </a:cubicBezTo>
                    <a:cubicBezTo>
                      <a:pt x="116495" y="45813"/>
                      <a:pt x="117367" y="47052"/>
                      <a:pt x="117905" y="48256"/>
                    </a:cubicBezTo>
                    <a:cubicBezTo>
                      <a:pt x="117931" y="48299"/>
                      <a:pt x="117951" y="48345"/>
                      <a:pt x="117964" y="48392"/>
                    </a:cubicBezTo>
                    <a:cubicBezTo>
                      <a:pt x="118855" y="50480"/>
                      <a:pt x="118768" y="52442"/>
                      <a:pt x="118652" y="53358"/>
                    </a:cubicBezTo>
                    <a:lnTo>
                      <a:pt x="118647" y="53358"/>
                    </a:lnTo>
                    <a:cubicBezTo>
                      <a:pt x="118647" y="53366"/>
                      <a:pt x="118647" y="53373"/>
                      <a:pt x="118647" y="53379"/>
                    </a:cubicBezTo>
                    <a:cubicBezTo>
                      <a:pt x="126405" y="55005"/>
                      <a:pt x="132940" y="56323"/>
                      <a:pt x="136148" y="56458"/>
                    </a:cubicBezTo>
                    <a:cubicBezTo>
                      <a:pt x="136312" y="56465"/>
                      <a:pt x="136479" y="56468"/>
                      <a:pt x="136649" y="56468"/>
                    </a:cubicBezTo>
                    <a:cubicBezTo>
                      <a:pt x="140735" y="56468"/>
                      <a:pt x="146413" y="54442"/>
                      <a:pt x="152369" y="52301"/>
                    </a:cubicBezTo>
                    <a:cubicBezTo>
                      <a:pt x="159167" y="49854"/>
                      <a:pt x="166744" y="47129"/>
                      <a:pt x="173216" y="47129"/>
                    </a:cubicBezTo>
                    <a:cubicBezTo>
                      <a:pt x="174356" y="47129"/>
                      <a:pt x="175462" y="47214"/>
                      <a:pt x="176524" y="47400"/>
                    </a:cubicBezTo>
                    <a:lnTo>
                      <a:pt x="176522" y="47409"/>
                    </a:lnTo>
                    <a:cubicBezTo>
                      <a:pt x="176529" y="47409"/>
                      <a:pt x="176536" y="47409"/>
                      <a:pt x="176541" y="47409"/>
                    </a:cubicBezTo>
                    <a:cubicBezTo>
                      <a:pt x="176558" y="47409"/>
                      <a:pt x="176568" y="47411"/>
                      <a:pt x="176579" y="47414"/>
                    </a:cubicBezTo>
                    <a:cubicBezTo>
                      <a:pt x="176860" y="47495"/>
                      <a:pt x="177029" y="47779"/>
                      <a:pt x="176963" y="48064"/>
                    </a:cubicBezTo>
                    <a:cubicBezTo>
                      <a:pt x="176922" y="48250"/>
                      <a:pt x="176788" y="48392"/>
                      <a:pt x="176622" y="48455"/>
                    </a:cubicBezTo>
                    <a:cubicBezTo>
                      <a:pt x="176082" y="48734"/>
                      <a:pt x="173340" y="50489"/>
                      <a:pt x="170073" y="52931"/>
                    </a:cubicBezTo>
                    <a:cubicBezTo>
                      <a:pt x="170017" y="52999"/>
                      <a:pt x="169947" y="53051"/>
                      <a:pt x="169866" y="53085"/>
                    </a:cubicBezTo>
                    <a:cubicBezTo>
                      <a:pt x="169866" y="53085"/>
                      <a:pt x="169866" y="53087"/>
                      <a:pt x="169866" y="53087"/>
                    </a:cubicBezTo>
                    <a:cubicBezTo>
                      <a:pt x="166929" y="55291"/>
                      <a:pt x="163603" y="58030"/>
                      <a:pt x="161080" y="60736"/>
                    </a:cubicBezTo>
                    <a:cubicBezTo>
                      <a:pt x="161038" y="60813"/>
                      <a:pt x="160975" y="60877"/>
                      <a:pt x="160903" y="60928"/>
                    </a:cubicBezTo>
                    <a:cubicBezTo>
                      <a:pt x="159074" y="62920"/>
                      <a:pt x="157697" y="64887"/>
                      <a:pt x="157250" y="66602"/>
                    </a:cubicBezTo>
                    <a:cubicBezTo>
                      <a:pt x="157264" y="66656"/>
                      <a:pt x="157267" y="66710"/>
                      <a:pt x="157264" y="66768"/>
                    </a:cubicBezTo>
                    <a:cubicBezTo>
                      <a:pt x="157255" y="66878"/>
                      <a:pt x="157216" y="66976"/>
                      <a:pt x="157154" y="67057"/>
                    </a:cubicBezTo>
                    <a:cubicBezTo>
                      <a:pt x="157063" y="67603"/>
                      <a:pt x="157078" y="68122"/>
                      <a:pt x="157213" y="68602"/>
                    </a:cubicBezTo>
                    <a:cubicBezTo>
                      <a:pt x="157743" y="70782"/>
                      <a:pt x="159586" y="73135"/>
                      <a:pt x="161844" y="75514"/>
                    </a:cubicBezTo>
                    <a:cubicBezTo>
                      <a:pt x="161845" y="75514"/>
                      <a:pt x="161845" y="75514"/>
                      <a:pt x="161845" y="75516"/>
                    </a:cubicBezTo>
                    <a:cubicBezTo>
                      <a:pt x="161863" y="75532"/>
                      <a:pt x="161881" y="75550"/>
                      <a:pt x="161896" y="75568"/>
                    </a:cubicBezTo>
                    <a:cubicBezTo>
                      <a:pt x="161896" y="75570"/>
                      <a:pt x="161898" y="75570"/>
                      <a:pt x="161898" y="75572"/>
                    </a:cubicBezTo>
                    <a:cubicBezTo>
                      <a:pt x="163073" y="76806"/>
                      <a:pt x="164357" y="78046"/>
                      <a:pt x="165629" y="79274"/>
                    </a:cubicBezTo>
                    <a:cubicBezTo>
                      <a:pt x="169756" y="83260"/>
                      <a:pt x="173657" y="87024"/>
                      <a:pt x="173862" y="90445"/>
                    </a:cubicBezTo>
                    <a:cubicBezTo>
                      <a:pt x="174220" y="96952"/>
                      <a:pt x="169915" y="101506"/>
                      <a:pt x="169482" y="101553"/>
                    </a:cubicBezTo>
                    <a:cubicBezTo>
                      <a:pt x="169446" y="101560"/>
                      <a:pt x="169413" y="101563"/>
                      <a:pt x="169382" y="101563"/>
                    </a:cubicBezTo>
                    <a:cubicBezTo>
                      <a:pt x="169124" y="101563"/>
                      <a:pt x="168978" y="101338"/>
                      <a:pt x="168836" y="101118"/>
                    </a:cubicBezTo>
                    <a:cubicBezTo>
                      <a:pt x="166976" y="98247"/>
                      <a:pt x="161791" y="90882"/>
                      <a:pt x="153791" y="84520"/>
                    </a:cubicBezTo>
                    <a:cubicBezTo>
                      <a:pt x="144142" y="76861"/>
                      <a:pt x="136466" y="76085"/>
                      <a:pt x="136394" y="76080"/>
                    </a:cubicBezTo>
                    <a:cubicBezTo>
                      <a:pt x="136322" y="76072"/>
                      <a:pt x="136249" y="76066"/>
                      <a:pt x="136179" y="76059"/>
                    </a:cubicBezTo>
                    <a:lnTo>
                      <a:pt x="136179" y="76059"/>
                    </a:lnTo>
                    <a:cubicBezTo>
                      <a:pt x="137209" y="77086"/>
                      <a:pt x="137922" y="78558"/>
                      <a:pt x="138315" y="80472"/>
                    </a:cubicBezTo>
                    <a:cubicBezTo>
                      <a:pt x="138315" y="80472"/>
                      <a:pt x="138315" y="80472"/>
                      <a:pt x="138315" y="80473"/>
                    </a:cubicBezTo>
                    <a:cubicBezTo>
                      <a:pt x="138338" y="80531"/>
                      <a:pt x="138350" y="80591"/>
                      <a:pt x="138351" y="80654"/>
                    </a:cubicBezTo>
                    <a:cubicBezTo>
                      <a:pt x="138755" y="82743"/>
                      <a:pt x="138788" y="85344"/>
                      <a:pt x="138448" y="88447"/>
                    </a:cubicBezTo>
                    <a:cubicBezTo>
                      <a:pt x="138465" y="88545"/>
                      <a:pt x="138455" y="88647"/>
                      <a:pt x="138415" y="88742"/>
                    </a:cubicBezTo>
                    <a:cubicBezTo>
                      <a:pt x="138332" y="89471"/>
                      <a:pt x="138227" y="90227"/>
                      <a:pt x="138102" y="91012"/>
                    </a:cubicBezTo>
                    <a:cubicBezTo>
                      <a:pt x="138059" y="91284"/>
                      <a:pt x="138025" y="91481"/>
                      <a:pt x="138015" y="91586"/>
                    </a:cubicBezTo>
                    <a:cubicBezTo>
                      <a:pt x="138036" y="91757"/>
                      <a:pt x="137976" y="91932"/>
                      <a:pt x="137844" y="92054"/>
                    </a:cubicBezTo>
                    <a:cubicBezTo>
                      <a:pt x="137774" y="92119"/>
                      <a:pt x="137661" y="92172"/>
                      <a:pt x="137503" y="92198"/>
                    </a:cubicBezTo>
                    <a:lnTo>
                      <a:pt x="137503" y="92200"/>
                    </a:lnTo>
                    <a:lnTo>
                      <a:pt x="137490" y="92200"/>
                    </a:lnTo>
                    <a:cubicBezTo>
                      <a:pt x="137410" y="92213"/>
                      <a:pt x="137316" y="92219"/>
                      <a:pt x="137211" y="92219"/>
                    </a:cubicBezTo>
                    <a:cubicBezTo>
                      <a:pt x="135988" y="92219"/>
                      <a:pt x="133094" y="91258"/>
                      <a:pt x="127519" y="87703"/>
                    </a:cubicBezTo>
                    <a:cubicBezTo>
                      <a:pt x="120539" y="83196"/>
                      <a:pt x="115522" y="82567"/>
                      <a:pt x="114674" y="82490"/>
                    </a:cubicBezTo>
                    <a:cubicBezTo>
                      <a:pt x="114346" y="82657"/>
                      <a:pt x="114014" y="82825"/>
                      <a:pt x="113683" y="82990"/>
                    </a:cubicBezTo>
                    <a:cubicBezTo>
                      <a:pt x="113583" y="83040"/>
                      <a:pt x="113484" y="83089"/>
                      <a:pt x="113384" y="83140"/>
                    </a:cubicBezTo>
                    <a:cubicBezTo>
                      <a:pt x="113328" y="83168"/>
                      <a:pt x="113271" y="83196"/>
                      <a:pt x="113215" y="83224"/>
                    </a:cubicBezTo>
                    <a:cubicBezTo>
                      <a:pt x="113159" y="83251"/>
                      <a:pt x="113102" y="83279"/>
                      <a:pt x="113046" y="83307"/>
                    </a:cubicBezTo>
                    <a:cubicBezTo>
                      <a:pt x="112926" y="83366"/>
                      <a:pt x="112807" y="83425"/>
                      <a:pt x="112685" y="83483"/>
                    </a:cubicBezTo>
                    <a:cubicBezTo>
                      <a:pt x="112610" y="83521"/>
                      <a:pt x="112533" y="83558"/>
                      <a:pt x="112455" y="83596"/>
                    </a:cubicBezTo>
                    <a:cubicBezTo>
                      <a:pt x="112226" y="83708"/>
                      <a:pt x="111996" y="83818"/>
                      <a:pt x="111766" y="83926"/>
                    </a:cubicBezTo>
                    <a:cubicBezTo>
                      <a:pt x="111689" y="83964"/>
                      <a:pt x="111610" y="84000"/>
                      <a:pt x="111532" y="84036"/>
                    </a:cubicBezTo>
                    <a:cubicBezTo>
                      <a:pt x="111456" y="84072"/>
                      <a:pt x="111379" y="84108"/>
                      <a:pt x="111302" y="84144"/>
                    </a:cubicBezTo>
                    <a:cubicBezTo>
                      <a:pt x="111238" y="84174"/>
                      <a:pt x="111174" y="84203"/>
                      <a:pt x="111110" y="84233"/>
                    </a:cubicBezTo>
                    <a:cubicBezTo>
                      <a:pt x="111072" y="84251"/>
                      <a:pt x="111034" y="84269"/>
                      <a:pt x="110995" y="84285"/>
                    </a:cubicBezTo>
                    <a:cubicBezTo>
                      <a:pt x="110944" y="84310"/>
                      <a:pt x="110892" y="84333"/>
                      <a:pt x="110839" y="84357"/>
                    </a:cubicBezTo>
                    <a:cubicBezTo>
                      <a:pt x="110606" y="84462"/>
                      <a:pt x="110373" y="84567"/>
                      <a:pt x="110138" y="84671"/>
                    </a:cubicBezTo>
                    <a:cubicBezTo>
                      <a:pt x="110061" y="84705"/>
                      <a:pt x="109982" y="84740"/>
                      <a:pt x="109905" y="84774"/>
                    </a:cubicBezTo>
                    <a:cubicBezTo>
                      <a:pt x="109827" y="84809"/>
                      <a:pt x="109748" y="84842"/>
                      <a:pt x="109671" y="84876"/>
                    </a:cubicBezTo>
                    <a:cubicBezTo>
                      <a:pt x="109513" y="84943"/>
                      <a:pt x="109357" y="85009"/>
                      <a:pt x="109200" y="85076"/>
                    </a:cubicBezTo>
                    <a:cubicBezTo>
                      <a:pt x="109121" y="85109"/>
                      <a:pt x="109042" y="85142"/>
                      <a:pt x="108963" y="85173"/>
                    </a:cubicBezTo>
                    <a:cubicBezTo>
                      <a:pt x="108883" y="85206"/>
                      <a:pt x="108804" y="85239"/>
                      <a:pt x="108726" y="85270"/>
                    </a:cubicBezTo>
                    <a:cubicBezTo>
                      <a:pt x="108645" y="85303"/>
                      <a:pt x="108565" y="85335"/>
                      <a:pt x="108484" y="85368"/>
                    </a:cubicBezTo>
                    <a:cubicBezTo>
                      <a:pt x="108407" y="85399"/>
                      <a:pt x="108328" y="85429"/>
                      <a:pt x="108251" y="85460"/>
                    </a:cubicBezTo>
                    <a:cubicBezTo>
                      <a:pt x="108199" y="85481"/>
                      <a:pt x="108145" y="85501"/>
                      <a:pt x="108092" y="85523"/>
                    </a:cubicBezTo>
                    <a:cubicBezTo>
                      <a:pt x="108026" y="85547"/>
                      <a:pt x="107959" y="85573"/>
                      <a:pt x="107892" y="85600"/>
                    </a:cubicBezTo>
                    <a:cubicBezTo>
                      <a:pt x="107813" y="85629"/>
                      <a:pt x="107733" y="85660"/>
                      <a:pt x="107654" y="85690"/>
                    </a:cubicBezTo>
                    <a:lnTo>
                      <a:pt x="107533" y="85734"/>
                    </a:lnTo>
                    <a:cubicBezTo>
                      <a:pt x="107454" y="85764"/>
                      <a:pt x="107373" y="85793"/>
                      <a:pt x="107293" y="85823"/>
                    </a:cubicBezTo>
                    <a:cubicBezTo>
                      <a:pt x="107213" y="85852"/>
                      <a:pt x="107132" y="85882"/>
                      <a:pt x="107052" y="85910"/>
                    </a:cubicBezTo>
                    <a:cubicBezTo>
                      <a:pt x="106965" y="85941"/>
                      <a:pt x="106876" y="85972"/>
                      <a:pt x="106788" y="86003"/>
                    </a:cubicBezTo>
                    <a:cubicBezTo>
                      <a:pt x="106699" y="86034"/>
                      <a:pt x="106612" y="86064"/>
                      <a:pt x="106523" y="86095"/>
                    </a:cubicBezTo>
                    <a:cubicBezTo>
                      <a:pt x="106471" y="86112"/>
                      <a:pt x="106418" y="86130"/>
                      <a:pt x="106367" y="86148"/>
                    </a:cubicBezTo>
                    <a:cubicBezTo>
                      <a:pt x="106197" y="86204"/>
                      <a:pt x="106028" y="86259"/>
                      <a:pt x="105857" y="86313"/>
                    </a:cubicBezTo>
                    <a:cubicBezTo>
                      <a:pt x="105768" y="86341"/>
                      <a:pt x="105678" y="86369"/>
                      <a:pt x="105590" y="86397"/>
                    </a:cubicBezTo>
                    <a:cubicBezTo>
                      <a:pt x="105517" y="86420"/>
                      <a:pt x="105445" y="86441"/>
                      <a:pt x="105373" y="86463"/>
                    </a:cubicBezTo>
                    <a:cubicBezTo>
                      <a:pt x="105327" y="86478"/>
                      <a:pt x="105281" y="86491"/>
                      <a:pt x="105235" y="86505"/>
                    </a:cubicBezTo>
                    <a:cubicBezTo>
                      <a:pt x="105202" y="86514"/>
                      <a:pt x="105171" y="86524"/>
                      <a:pt x="105140" y="86533"/>
                    </a:cubicBezTo>
                    <a:cubicBezTo>
                      <a:pt x="105079" y="86550"/>
                      <a:pt x="105020" y="86568"/>
                      <a:pt x="104961" y="86584"/>
                    </a:cubicBezTo>
                    <a:cubicBezTo>
                      <a:pt x="104900" y="86602"/>
                      <a:pt x="104841" y="86619"/>
                      <a:pt x="104781" y="86635"/>
                    </a:cubicBezTo>
                    <a:cubicBezTo>
                      <a:pt x="104726" y="86651"/>
                      <a:pt x="104671" y="86666"/>
                      <a:pt x="104615" y="86681"/>
                    </a:cubicBezTo>
                    <a:cubicBezTo>
                      <a:pt x="104444" y="86729"/>
                      <a:pt x="104274" y="86775"/>
                      <a:pt x="104101" y="86817"/>
                    </a:cubicBezTo>
                    <a:cubicBezTo>
                      <a:pt x="103919" y="86865"/>
                      <a:pt x="103737" y="86909"/>
                      <a:pt x="103553" y="86952"/>
                    </a:cubicBezTo>
                    <a:cubicBezTo>
                      <a:pt x="103463" y="86973"/>
                      <a:pt x="103371" y="86994"/>
                      <a:pt x="103279" y="87016"/>
                    </a:cubicBezTo>
                    <a:cubicBezTo>
                      <a:pt x="103187" y="87035"/>
                      <a:pt x="103095" y="87055"/>
                      <a:pt x="103003" y="87075"/>
                    </a:cubicBezTo>
                    <a:cubicBezTo>
                      <a:pt x="102910" y="87095"/>
                      <a:pt x="102818" y="87114"/>
                      <a:pt x="102726" y="87132"/>
                    </a:cubicBezTo>
                    <a:cubicBezTo>
                      <a:pt x="102598" y="87159"/>
                      <a:pt x="102472" y="87183"/>
                      <a:pt x="102344" y="87208"/>
                    </a:cubicBezTo>
                    <a:cubicBezTo>
                      <a:pt x="102258" y="87224"/>
                      <a:pt x="102175" y="87239"/>
                      <a:pt x="102089" y="87254"/>
                    </a:cubicBezTo>
                    <a:cubicBezTo>
                      <a:pt x="101883" y="87290"/>
                      <a:pt x="101674" y="87324"/>
                      <a:pt x="101466" y="87357"/>
                    </a:cubicBezTo>
                    <a:cubicBezTo>
                      <a:pt x="101440" y="87360"/>
                      <a:pt x="101412" y="87365"/>
                      <a:pt x="101385" y="87369"/>
                    </a:cubicBezTo>
                    <a:cubicBezTo>
                      <a:pt x="101328" y="87377"/>
                      <a:pt x="101271" y="87385"/>
                      <a:pt x="101213" y="87393"/>
                    </a:cubicBezTo>
                    <a:cubicBezTo>
                      <a:pt x="100960" y="89863"/>
                      <a:pt x="101891" y="96532"/>
                      <a:pt x="102022" y="97132"/>
                    </a:cubicBezTo>
                    <a:cubicBezTo>
                      <a:pt x="102022" y="97132"/>
                      <a:pt x="102022" y="97132"/>
                      <a:pt x="102022" y="97134"/>
                    </a:cubicBezTo>
                    <a:cubicBezTo>
                      <a:pt x="102094" y="97337"/>
                      <a:pt x="102042" y="97574"/>
                      <a:pt x="101871" y="97726"/>
                    </a:cubicBezTo>
                    <a:cubicBezTo>
                      <a:pt x="101774" y="97812"/>
                      <a:pt x="101656" y="97858"/>
                      <a:pt x="101536" y="97864"/>
                    </a:cubicBezTo>
                    <a:lnTo>
                      <a:pt x="101536" y="97866"/>
                    </a:lnTo>
                    <a:cubicBezTo>
                      <a:pt x="101200" y="97884"/>
                      <a:pt x="100828" y="97915"/>
                      <a:pt x="100424" y="97948"/>
                    </a:cubicBezTo>
                    <a:cubicBezTo>
                      <a:pt x="99520" y="98023"/>
                      <a:pt x="98456" y="98112"/>
                      <a:pt x="97291" y="98112"/>
                    </a:cubicBezTo>
                    <a:cubicBezTo>
                      <a:pt x="94077" y="98112"/>
                      <a:pt x="90112" y="97439"/>
                      <a:pt x="86730" y="93957"/>
                    </a:cubicBezTo>
                    <a:cubicBezTo>
                      <a:pt x="82173" y="89195"/>
                      <a:pt x="77106" y="87075"/>
                      <a:pt x="76569" y="86858"/>
                    </a:cubicBezTo>
                    <a:cubicBezTo>
                      <a:pt x="72733" y="86333"/>
                      <a:pt x="69032" y="85672"/>
                      <a:pt x="65583" y="84983"/>
                    </a:cubicBezTo>
                    <a:cubicBezTo>
                      <a:pt x="65407" y="84948"/>
                      <a:pt x="65233" y="84912"/>
                      <a:pt x="65059" y="84878"/>
                    </a:cubicBezTo>
                    <a:cubicBezTo>
                      <a:pt x="64943" y="84855"/>
                      <a:pt x="64828" y="84830"/>
                      <a:pt x="64712" y="84807"/>
                    </a:cubicBezTo>
                    <a:cubicBezTo>
                      <a:pt x="64521" y="84768"/>
                      <a:pt x="64331" y="84730"/>
                      <a:pt x="64141" y="84691"/>
                    </a:cubicBezTo>
                    <a:cubicBezTo>
                      <a:pt x="64078" y="84677"/>
                      <a:pt x="64016" y="84664"/>
                      <a:pt x="63952" y="84651"/>
                    </a:cubicBezTo>
                    <a:cubicBezTo>
                      <a:pt x="63271" y="84510"/>
                      <a:pt x="62601" y="84371"/>
                      <a:pt x="61943" y="84229"/>
                    </a:cubicBezTo>
                    <a:cubicBezTo>
                      <a:pt x="60473" y="83914"/>
                      <a:pt x="59003" y="83585"/>
                      <a:pt x="57541" y="83240"/>
                    </a:cubicBezTo>
                    <a:lnTo>
                      <a:pt x="56950" y="83100"/>
                    </a:lnTo>
                    <a:lnTo>
                      <a:pt x="56646" y="83028"/>
                    </a:lnTo>
                    <a:cubicBezTo>
                      <a:pt x="56635" y="83025"/>
                      <a:pt x="56623" y="83022"/>
                      <a:pt x="56612" y="83018"/>
                    </a:cubicBezTo>
                    <a:cubicBezTo>
                      <a:pt x="43681" y="79886"/>
                      <a:pt x="29052" y="74572"/>
                      <a:pt x="30432" y="66727"/>
                    </a:cubicBezTo>
                    <a:lnTo>
                      <a:pt x="30440" y="66727"/>
                    </a:lnTo>
                    <a:cubicBezTo>
                      <a:pt x="31175" y="64804"/>
                      <a:pt x="52312" y="47856"/>
                      <a:pt x="68143" y="46213"/>
                    </a:cubicBezTo>
                    <a:cubicBezTo>
                      <a:pt x="69383" y="46079"/>
                      <a:pt x="70750" y="46017"/>
                      <a:pt x="72223" y="46017"/>
                    </a:cubicBezTo>
                    <a:cubicBezTo>
                      <a:pt x="73918" y="46017"/>
                      <a:pt x="75753" y="46099"/>
                      <a:pt x="77698" y="46249"/>
                    </a:cubicBezTo>
                    <a:cubicBezTo>
                      <a:pt x="79603" y="43988"/>
                      <a:pt x="88899" y="35606"/>
                      <a:pt x="92153" y="35516"/>
                    </a:cubicBezTo>
                    <a:cubicBezTo>
                      <a:pt x="92190" y="35515"/>
                      <a:pt x="92227" y="35514"/>
                      <a:pt x="92263" y="35514"/>
                    </a:cubicBezTo>
                    <a:close/>
                    <a:moveTo>
                      <a:pt x="19238" y="95665"/>
                    </a:moveTo>
                    <a:cubicBezTo>
                      <a:pt x="19461" y="95665"/>
                      <a:pt x="19684" y="95777"/>
                      <a:pt x="19757" y="96003"/>
                    </a:cubicBezTo>
                    <a:lnTo>
                      <a:pt x="20709" y="98933"/>
                    </a:lnTo>
                    <a:lnTo>
                      <a:pt x="23788" y="98933"/>
                    </a:lnTo>
                    <a:cubicBezTo>
                      <a:pt x="24026" y="98933"/>
                      <a:pt x="24236" y="99085"/>
                      <a:pt x="24309" y="99310"/>
                    </a:cubicBezTo>
                    <a:cubicBezTo>
                      <a:pt x="24382" y="99536"/>
                      <a:pt x="24301" y="99784"/>
                      <a:pt x="24111" y="99925"/>
                    </a:cubicBezTo>
                    <a:lnTo>
                      <a:pt x="21620" y="101732"/>
                    </a:lnTo>
                    <a:lnTo>
                      <a:pt x="22570" y="104659"/>
                    </a:lnTo>
                    <a:cubicBezTo>
                      <a:pt x="22644" y="104886"/>
                      <a:pt x="22563" y="105134"/>
                      <a:pt x="22371" y="105275"/>
                    </a:cubicBezTo>
                    <a:cubicBezTo>
                      <a:pt x="22275" y="105344"/>
                      <a:pt x="22161" y="105378"/>
                      <a:pt x="22048" y="105378"/>
                    </a:cubicBezTo>
                    <a:cubicBezTo>
                      <a:pt x="21937" y="105378"/>
                      <a:pt x="21822" y="105344"/>
                      <a:pt x="21725" y="105275"/>
                    </a:cubicBezTo>
                    <a:lnTo>
                      <a:pt x="19236" y="103465"/>
                    </a:lnTo>
                    <a:lnTo>
                      <a:pt x="16748" y="105275"/>
                    </a:lnTo>
                    <a:cubicBezTo>
                      <a:pt x="16651" y="105344"/>
                      <a:pt x="16537" y="105378"/>
                      <a:pt x="16424" y="105378"/>
                    </a:cubicBezTo>
                    <a:cubicBezTo>
                      <a:pt x="16311" y="105378"/>
                      <a:pt x="16197" y="105344"/>
                      <a:pt x="16101" y="105275"/>
                    </a:cubicBezTo>
                    <a:cubicBezTo>
                      <a:pt x="15909" y="105134"/>
                      <a:pt x="15829" y="104886"/>
                      <a:pt x="15903" y="104659"/>
                    </a:cubicBezTo>
                    <a:lnTo>
                      <a:pt x="16855" y="101732"/>
                    </a:lnTo>
                    <a:lnTo>
                      <a:pt x="14364" y="99925"/>
                    </a:lnTo>
                    <a:cubicBezTo>
                      <a:pt x="14170" y="99784"/>
                      <a:pt x="14089" y="99536"/>
                      <a:pt x="14163" y="99310"/>
                    </a:cubicBezTo>
                    <a:cubicBezTo>
                      <a:pt x="14237" y="99085"/>
                      <a:pt x="14447" y="98933"/>
                      <a:pt x="14685" y="98933"/>
                    </a:cubicBezTo>
                    <a:lnTo>
                      <a:pt x="17765" y="98933"/>
                    </a:lnTo>
                    <a:lnTo>
                      <a:pt x="18715" y="96003"/>
                    </a:lnTo>
                    <a:cubicBezTo>
                      <a:pt x="18789" y="95778"/>
                      <a:pt x="19013" y="95665"/>
                      <a:pt x="19238" y="95665"/>
                    </a:cubicBezTo>
                    <a:close/>
                    <a:moveTo>
                      <a:pt x="188088" y="103298"/>
                    </a:moveTo>
                    <a:cubicBezTo>
                      <a:pt x="188312" y="103298"/>
                      <a:pt x="188536" y="103412"/>
                      <a:pt x="188609" y="103639"/>
                    </a:cubicBezTo>
                    <a:lnTo>
                      <a:pt x="189561" y="106566"/>
                    </a:lnTo>
                    <a:lnTo>
                      <a:pt x="192639" y="106566"/>
                    </a:lnTo>
                    <a:cubicBezTo>
                      <a:pt x="192877" y="106566"/>
                      <a:pt x="193087" y="106721"/>
                      <a:pt x="193161" y="106945"/>
                    </a:cubicBezTo>
                    <a:cubicBezTo>
                      <a:pt x="193234" y="107172"/>
                      <a:pt x="193153" y="107418"/>
                      <a:pt x="192963" y="107559"/>
                    </a:cubicBezTo>
                    <a:lnTo>
                      <a:pt x="190472" y="109367"/>
                    </a:lnTo>
                    <a:lnTo>
                      <a:pt x="191422" y="112295"/>
                    </a:lnTo>
                    <a:cubicBezTo>
                      <a:pt x="191496" y="112521"/>
                      <a:pt x="191415" y="112768"/>
                      <a:pt x="191223" y="112909"/>
                    </a:cubicBezTo>
                    <a:cubicBezTo>
                      <a:pt x="191127" y="112979"/>
                      <a:pt x="191013" y="113012"/>
                      <a:pt x="190900" y="113012"/>
                    </a:cubicBezTo>
                    <a:cubicBezTo>
                      <a:pt x="190788" y="113012"/>
                      <a:pt x="190674" y="112979"/>
                      <a:pt x="190577" y="112909"/>
                    </a:cubicBezTo>
                    <a:lnTo>
                      <a:pt x="188087" y="111100"/>
                    </a:lnTo>
                    <a:lnTo>
                      <a:pt x="185600" y="112909"/>
                    </a:lnTo>
                    <a:cubicBezTo>
                      <a:pt x="185503" y="112978"/>
                      <a:pt x="185389" y="113013"/>
                      <a:pt x="185276" y="113013"/>
                    </a:cubicBezTo>
                    <a:cubicBezTo>
                      <a:pt x="185162" y="113013"/>
                      <a:pt x="185049" y="112978"/>
                      <a:pt x="184953" y="112909"/>
                    </a:cubicBezTo>
                    <a:cubicBezTo>
                      <a:pt x="184761" y="112768"/>
                      <a:pt x="184681" y="112521"/>
                      <a:pt x="184755" y="112295"/>
                    </a:cubicBezTo>
                    <a:lnTo>
                      <a:pt x="185706" y="109367"/>
                    </a:lnTo>
                    <a:lnTo>
                      <a:pt x="183215" y="107559"/>
                    </a:lnTo>
                    <a:cubicBezTo>
                      <a:pt x="183022" y="107418"/>
                      <a:pt x="182943" y="107172"/>
                      <a:pt x="183015" y="106945"/>
                    </a:cubicBezTo>
                    <a:cubicBezTo>
                      <a:pt x="183089" y="106721"/>
                      <a:pt x="183299" y="106566"/>
                      <a:pt x="183537" y="106566"/>
                    </a:cubicBezTo>
                    <a:lnTo>
                      <a:pt x="186615" y="106566"/>
                    </a:lnTo>
                    <a:lnTo>
                      <a:pt x="187567" y="103639"/>
                    </a:lnTo>
                    <a:cubicBezTo>
                      <a:pt x="187640" y="103412"/>
                      <a:pt x="187864" y="103298"/>
                      <a:pt x="188088" y="103298"/>
                    </a:cubicBezTo>
                    <a:close/>
                    <a:moveTo>
                      <a:pt x="37900" y="105771"/>
                    </a:moveTo>
                    <a:cubicBezTo>
                      <a:pt x="38203" y="105771"/>
                      <a:pt x="38344" y="105984"/>
                      <a:pt x="38494" y="106213"/>
                    </a:cubicBezTo>
                    <a:cubicBezTo>
                      <a:pt x="40356" y="109087"/>
                      <a:pt x="45548" y="116455"/>
                      <a:pt x="53532" y="122802"/>
                    </a:cubicBezTo>
                    <a:cubicBezTo>
                      <a:pt x="63182" y="130460"/>
                      <a:pt x="70857" y="131238"/>
                      <a:pt x="70931" y="131243"/>
                    </a:cubicBezTo>
                    <a:cubicBezTo>
                      <a:pt x="71001" y="131250"/>
                      <a:pt x="71074" y="131256"/>
                      <a:pt x="71144" y="131263"/>
                    </a:cubicBezTo>
                    <a:cubicBezTo>
                      <a:pt x="70114" y="130237"/>
                      <a:pt x="69401" y="128765"/>
                      <a:pt x="69008" y="126852"/>
                    </a:cubicBezTo>
                    <a:cubicBezTo>
                      <a:pt x="69008" y="126852"/>
                      <a:pt x="69008" y="126850"/>
                      <a:pt x="69008" y="126850"/>
                    </a:cubicBezTo>
                    <a:cubicBezTo>
                      <a:pt x="68985" y="126793"/>
                      <a:pt x="68973" y="126732"/>
                      <a:pt x="68972" y="126671"/>
                    </a:cubicBezTo>
                    <a:lnTo>
                      <a:pt x="68972" y="126670"/>
                    </a:lnTo>
                    <a:cubicBezTo>
                      <a:pt x="68569" y="124581"/>
                      <a:pt x="68537" y="121980"/>
                      <a:pt x="68875" y="118878"/>
                    </a:cubicBezTo>
                    <a:cubicBezTo>
                      <a:pt x="68858" y="118780"/>
                      <a:pt x="68870" y="118678"/>
                      <a:pt x="68908" y="118583"/>
                    </a:cubicBezTo>
                    <a:cubicBezTo>
                      <a:pt x="68993" y="117853"/>
                      <a:pt x="69096" y="117096"/>
                      <a:pt x="69221" y="116312"/>
                    </a:cubicBezTo>
                    <a:cubicBezTo>
                      <a:pt x="69264" y="116041"/>
                      <a:pt x="69298" y="115844"/>
                      <a:pt x="69310" y="115739"/>
                    </a:cubicBezTo>
                    <a:cubicBezTo>
                      <a:pt x="69287" y="115570"/>
                      <a:pt x="69347" y="115396"/>
                      <a:pt x="69477" y="115275"/>
                    </a:cubicBezTo>
                    <a:cubicBezTo>
                      <a:pt x="69546" y="115208"/>
                      <a:pt x="69659" y="115157"/>
                      <a:pt x="69817" y="115129"/>
                    </a:cubicBezTo>
                    <a:lnTo>
                      <a:pt x="69817" y="115127"/>
                    </a:lnTo>
                    <a:cubicBezTo>
                      <a:pt x="69822" y="115126"/>
                      <a:pt x="69828" y="115126"/>
                      <a:pt x="69836" y="115126"/>
                    </a:cubicBezTo>
                    <a:cubicBezTo>
                      <a:pt x="69914" y="115113"/>
                      <a:pt x="70004" y="115106"/>
                      <a:pt x="70106" y="115106"/>
                    </a:cubicBezTo>
                    <a:cubicBezTo>
                      <a:pt x="71312" y="115106"/>
                      <a:pt x="74225" y="116061"/>
                      <a:pt x="79805" y="119619"/>
                    </a:cubicBezTo>
                    <a:cubicBezTo>
                      <a:pt x="86845" y="124166"/>
                      <a:pt x="91783" y="124763"/>
                      <a:pt x="92647" y="124835"/>
                    </a:cubicBezTo>
                    <a:cubicBezTo>
                      <a:pt x="93012" y="124650"/>
                      <a:pt x="93379" y="124464"/>
                      <a:pt x="93747" y="124281"/>
                    </a:cubicBezTo>
                    <a:cubicBezTo>
                      <a:pt x="93821" y="124244"/>
                      <a:pt x="93893" y="124208"/>
                      <a:pt x="93967" y="124171"/>
                    </a:cubicBezTo>
                    <a:cubicBezTo>
                      <a:pt x="94114" y="124098"/>
                      <a:pt x="94262" y="124025"/>
                      <a:pt x="94410" y="123952"/>
                    </a:cubicBezTo>
                    <a:cubicBezTo>
                      <a:pt x="94764" y="123778"/>
                      <a:pt x="95120" y="123606"/>
                      <a:pt x="95478" y="123437"/>
                    </a:cubicBezTo>
                    <a:cubicBezTo>
                      <a:pt x="95509" y="123421"/>
                      <a:pt x="95542" y="123406"/>
                      <a:pt x="95575" y="123391"/>
                    </a:cubicBezTo>
                    <a:cubicBezTo>
                      <a:pt x="95614" y="123371"/>
                      <a:pt x="95654" y="123353"/>
                      <a:pt x="95693" y="123334"/>
                    </a:cubicBezTo>
                    <a:cubicBezTo>
                      <a:pt x="95749" y="123307"/>
                      <a:pt x="95805" y="123281"/>
                      <a:pt x="95862" y="123255"/>
                    </a:cubicBezTo>
                    <a:cubicBezTo>
                      <a:pt x="96051" y="123166"/>
                      <a:pt x="96239" y="123079"/>
                      <a:pt x="96428" y="122992"/>
                    </a:cubicBezTo>
                    <a:cubicBezTo>
                      <a:pt x="96492" y="122964"/>
                      <a:pt x="96554" y="122935"/>
                      <a:pt x="96618" y="122907"/>
                    </a:cubicBezTo>
                    <a:cubicBezTo>
                      <a:pt x="96668" y="122884"/>
                      <a:pt x="96717" y="122861"/>
                      <a:pt x="96768" y="122840"/>
                    </a:cubicBezTo>
                    <a:cubicBezTo>
                      <a:pt x="96878" y="122789"/>
                      <a:pt x="96989" y="122740"/>
                      <a:pt x="97101" y="122690"/>
                    </a:cubicBezTo>
                    <a:cubicBezTo>
                      <a:pt x="97147" y="122669"/>
                      <a:pt x="97193" y="122649"/>
                      <a:pt x="97239" y="122630"/>
                    </a:cubicBezTo>
                    <a:cubicBezTo>
                      <a:pt x="97354" y="122579"/>
                      <a:pt x="97468" y="122528"/>
                      <a:pt x="97583" y="122479"/>
                    </a:cubicBezTo>
                    <a:cubicBezTo>
                      <a:pt x="97634" y="122457"/>
                      <a:pt x="97685" y="122434"/>
                      <a:pt x="97738" y="122413"/>
                    </a:cubicBezTo>
                    <a:cubicBezTo>
                      <a:pt x="97797" y="122387"/>
                      <a:pt x="97856" y="122362"/>
                      <a:pt x="97915" y="122338"/>
                    </a:cubicBezTo>
                    <a:cubicBezTo>
                      <a:pt x="97980" y="122310"/>
                      <a:pt x="98044" y="122282"/>
                      <a:pt x="98110" y="122256"/>
                    </a:cubicBezTo>
                    <a:cubicBezTo>
                      <a:pt x="98115" y="122252"/>
                      <a:pt x="98120" y="122251"/>
                      <a:pt x="98125" y="122249"/>
                    </a:cubicBezTo>
                    <a:cubicBezTo>
                      <a:pt x="98135" y="122244"/>
                      <a:pt x="98145" y="122241"/>
                      <a:pt x="98154" y="122236"/>
                    </a:cubicBezTo>
                    <a:cubicBezTo>
                      <a:pt x="98197" y="122218"/>
                      <a:pt x="98240" y="122201"/>
                      <a:pt x="98282" y="122183"/>
                    </a:cubicBezTo>
                    <a:cubicBezTo>
                      <a:pt x="98325" y="122165"/>
                      <a:pt x="98368" y="122147"/>
                      <a:pt x="98412" y="122129"/>
                    </a:cubicBezTo>
                    <a:cubicBezTo>
                      <a:pt x="98496" y="122095"/>
                      <a:pt x="98581" y="122060"/>
                      <a:pt x="98666" y="122026"/>
                    </a:cubicBezTo>
                    <a:cubicBezTo>
                      <a:pt x="98712" y="122008"/>
                      <a:pt x="98758" y="121988"/>
                      <a:pt x="98806" y="121970"/>
                    </a:cubicBezTo>
                    <a:cubicBezTo>
                      <a:pt x="98904" y="121931"/>
                      <a:pt x="99003" y="121891"/>
                      <a:pt x="99101" y="121854"/>
                    </a:cubicBezTo>
                    <a:cubicBezTo>
                      <a:pt x="99150" y="121834"/>
                      <a:pt x="99200" y="121814"/>
                      <a:pt x="99249" y="121796"/>
                    </a:cubicBezTo>
                    <a:cubicBezTo>
                      <a:pt x="99298" y="121776"/>
                      <a:pt x="99347" y="121757"/>
                      <a:pt x="99398" y="121739"/>
                    </a:cubicBezTo>
                    <a:cubicBezTo>
                      <a:pt x="99464" y="121712"/>
                      <a:pt x="99530" y="121688"/>
                      <a:pt x="99595" y="121663"/>
                    </a:cubicBezTo>
                    <a:cubicBezTo>
                      <a:pt x="99695" y="121625"/>
                      <a:pt x="99794" y="121588"/>
                      <a:pt x="99894" y="121552"/>
                    </a:cubicBezTo>
                    <a:cubicBezTo>
                      <a:pt x="99994" y="121516"/>
                      <a:pt x="100092" y="121478"/>
                      <a:pt x="100192" y="121443"/>
                    </a:cubicBezTo>
                    <a:cubicBezTo>
                      <a:pt x="100260" y="121419"/>
                      <a:pt x="100325" y="121396"/>
                      <a:pt x="100393" y="121371"/>
                    </a:cubicBezTo>
                    <a:cubicBezTo>
                      <a:pt x="100473" y="121343"/>
                      <a:pt x="100554" y="121315"/>
                      <a:pt x="100634" y="121287"/>
                    </a:cubicBezTo>
                    <a:cubicBezTo>
                      <a:pt x="100695" y="121266"/>
                      <a:pt x="100755" y="121245"/>
                      <a:pt x="100816" y="121225"/>
                    </a:cubicBezTo>
                    <a:cubicBezTo>
                      <a:pt x="100888" y="121200"/>
                      <a:pt x="100959" y="121177"/>
                      <a:pt x="101029" y="121153"/>
                    </a:cubicBezTo>
                    <a:cubicBezTo>
                      <a:pt x="101100" y="121130"/>
                      <a:pt x="101171" y="121107"/>
                      <a:pt x="101243" y="121082"/>
                    </a:cubicBezTo>
                    <a:cubicBezTo>
                      <a:pt x="101487" y="121004"/>
                      <a:pt x="101732" y="120926"/>
                      <a:pt x="101976" y="120853"/>
                    </a:cubicBezTo>
                    <a:cubicBezTo>
                      <a:pt x="102058" y="120828"/>
                      <a:pt x="102140" y="120805"/>
                      <a:pt x="102222" y="120780"/>
                    </a:cubicBezTo>
                    <a:lnTo>
                      <a:pt x="102224" y="120780"/>
                    </a:lnTo>
                    <a:cubicBezTo>
                      <a:pt x="102285" y="120762"/>
                      <a:pt x="102347" y="120744"/>
                      <a:pt x="102408" y="120726"/>
                    </a:cubicBezTo>
                    <a:cubicBezTo>
                      <a:pt x="102470" y="120710"/>
                      <a:pt x="102533" y="120692"/>
                      <a:pt x="102593" y="120675"/>
                    </a:cubicBezTo>
                    <a:cubicBezTo>
                      <a:pt x="102593" y="120674"/>
                      <a:pt x="102595" y="120674"/>
                      <a:pt x="102595" y="120674"/>
                    </a:cubicBezTo>
                    <a:cubicBezTo>
                      <a:pt x="102695" y="120646"/>
                      <a:pt x="102795" y="120620"/>
                      <a:pt x="102895" y="120592"/>
                    </a:cubicBezTo>
                    <a:cubicBezTo>
                      <a:pt x="102997" y="120565"/>
                      <a:pt x="103097" y="120539"/>
                      <a:pt x="103199" y="120513"/>
                    </a:cubicBezTo>
                    <a:cubicBezTo>
                      <a:pt x="103240" y="120503"/>
                      <a:pt x="103279" y="120493"/>
                      <a:pt x="103320" y="120482"/>
                    </a:cubicBezTo>
                    <a:cubicBezTo>
                      <a:pt x="103361" y="120472"/>
                      <a:pt x="103401" y="120462"/>
                      <a:pt x="103442" y="120452"/>
                    </a:cubicBezTo>
                    <a:cubicBezTo>
                      <a:pt x="103483" y="120442"/>
                      <a:pt x="103522" y="120432"/>
                      <a:pt x="103563" y="120423"/>
                    </a:cubicBezTo>
                    <a:cubicBezTo>
                      <a:pt x="103601" y="120413"/>
                      <a:pt x="103639" y="120405"/>
                      <a:pt x="103675" y="120395"/>
                    </a:cubicBezTo>
                    <a:cubicBezTo>
                      <a:pt x="103701" y="120388"/>
                      <a:pt x="103727" y="120383"/>
                      <a:pt x="103753" y="120377"/>
                    </a:cubicBezTo>
                    <a:cubicBezTo>
                      <a:pt x="103763" y="120373"/>
                      <a:pt x="103775" y="120372"/>
                      <a:pt x="103785" y="120368"/>
                    </a:cubicBezTo>
                    <a:cubicBezTo>
                      <a:pt x="103827" y="120359"/>
                      <a:pt x="103870" y="120349"/>
                      <a:pt x="103914" y="120339"/>
                    </a:cubicBezTo>
                    <a:cubicBezTo>
                      <a:pt x="103957" y="120329"/>
                      <a:pt x="104000" y="120319"/>
                      <a:pt x="104042" y="120311"/>
                    </a:cubicBezTo>
                    <a:cubicBezTo>
                      <a:pt x="104085" y="120301"/>
                      <a:pt x="104128" y="120291"/>
                      <a:pt x="104170" y="120281"/>
                    </a:cubicBezTo>
                    <a:cubicBezTo>
                      <a:pt x="104216" y="120272"/>
                      <a:pt x="104264" y="120262"/>
                      <a:pt x="104310" y="120252"/>
                    </a:cubicBezTo>
                    <a:cubicBezTo>
                      <a:pt x="104342" y="120245"/>
                      <a:pt x="104375" y="120237"/>
                      <a:pt x="104410" y="120231"/>
                    </a:cubicBezTo>
                    <a:cubicBezTo>
                      <a:pt x="104507" y="120209"/>
                      <a:pt x="104605" y="120190"/>
                      <a:pt x="104702" y="120172"/>
                    </a:cubicBezTo>
                    <a:cubicBezTo>
                      <a:pt x="104736" y="120163"/>
                      <a:pt x="104771" y="120157"/>
                      <a:pt x="104807" y="120150"/>
                    </a:cubicBezTo>
                    <a:cubicBezTo>
                      <a:pt x="104820" y="120149"/>
                      <a:pt x="104833" y="120145"/>
                      <a:pt x="104846" y="120142"/>
                    </a:cubicBezTo>
                    <a:cubicBezTo>
                      <a:pt x="104859" y="120140"/>
                      <a:pt x="104873" y="120137"/>
                      <a:pt x="104886" y="120135"/>
                    </a:cubicBezTo>
                    <a:cubicBezTo>
                      <a:pt x="104922" y="120129"/>
                      <a:pt x="104958" y="120121"/>
                      <a:pt x="104994" y="120114"/>
                    </a:cubicBezTo>
                    <a:lnTo>
                      <a:pt x="104997" y="120114"/>
                    </a:lnTo>
                    <a:cubicBezTo>
                      <a:pt x="105001" y="120114"/>
                      <a:pt x="105005" y="120112"/>
                      <a:pt x="105009" y="120112"/>
                    </a:cubicBezTo>
                    <a:cubicBezTo>
                      <a:pt x="105106" y="120094"/>
                      <a:pt x="105201" y="120076"/>
                      <a:pt x="105296" y="120060"/>
                    </a:cubicBezTo>
                    <a:cubicBezTo>
                      <a:pt x="105337" y="120053"/>
                      <a:pt x="105376" y="120047"/>
                      <a:pt x="105416" y="120040"/>
                    </a:cubicBezTo>
                    <a:cubicBezTo>
                      <a:pt x="105475" y="120029"/>
                      <a:pt x="105535" y="120019"/>
                      <a:pt x="105595" y="120009"/>
                    </a:cubicBezTo>
                    <a:cubicBezTo>
                      <a:pt x="105645" y="120001"/>
                      <a:pt x="105698" y="119993"/>
                      <a:pt x="105749" y="119984"/>
                    </a:cubicBezTo>
                    <a:cubicBezTo>
                      <a:pt x="105754" y="119984"/>
                      <a:pt x="105759" y="119984"/>
                      <a:pt x="105762" y="119983"/>
                    </a:cubicBezTo>
                    <a:cubicBezTo>
                      <a:pt x="105821" y="119975"/>
                      <a:pt x="105878" y="119965"/>
                      <a:pt x="105938" y="119957"/>
                    </a:cubicBezTo>
                    <a:cubicBezTo>
                      <a:pt x="105995" y="119948"/>
                      <a:pt x="106052" y="119940"/>
                      <a:pt x="106111" y="119932"/>
                    </a:cubicBezTo>
                    <a:cubicBezTo>
                      <a:pt x="106364" y="117459"/>
                      <a:pt x="105430" y="110770"/>
                      <a:pt x="105301" y="110190"/>
                    </a:cubicBezTo>
                    <a:cubicBezTo>
                      <a:pt x="105301" y="110190"/>
                      <a:pt x="105301" y="110190"/>
                      <a:pt x="105301" y="110188"/>
                    </a:cubicBezTo>
                    <a:cubicBezTo>
                      <a:pt x="105230" y="109986"/>
                      <a:pt x="105283" y="109750"/>
                      <a:pt x="105452" y="109597"/>
                    </a:cubicBezTo>
                    <a:cubicBezTo>
                      <a:pt x="105549" y="109510"/>
                      <a:pt x="105668" y="109464"/>
                      <a:pt x="105788" y="109458"/>
                    </a:cubicBezTo>
                    <a:cubicBezTo>
                      <a:pt x="106125" y="109440"/>
                      <a:pt x="106500" y="109407"/>
                      <a:pt x="106904" y="109376"/>
                    </a:cubicBezTo>
                    <a:cubicBezTo>
                      <a:pt x="107807" y="109301"/>
                      <a:pt x="108872" y="109213"/>
                      <a:pt x="110035" y="109213"/>
                    </a:cubicBezTo>
                    <a:cubicBezTo>
                      <a:pt x="111074" y="109213"/>
                      <a:pt x="112190" y="109283"/>
                      <a:pt x="113340" y="109495"/>
                    </a:cubicBezTo>
                    <a:cubicBezTo>
                      <a:pt x="113356" y="109499"/>
                      <a:pt x="113371" y="109500"/>
                      <a:pt x="113386" y="109505"/>
                    </a:cubicBezTo>
                    <a:cubicBezTo>
                      <a:pt x="115783" y="109955"/>
                      <a:pt x="118320" y="111025"/>
                      <a:pt x="120595" y="113366"/>
                    </a:cubicBezTo>
                    <a:cubicBezTo>
                      <a:pt x="125171" y="118150"/>
                      <a:pt x="130232" y="120255"/>
                      <a:pt x="130755" y="120465"/>
                    </a:cubicBezTo>
                    <a:cubicBezTo>
                      <a:pt x="131082" y="120510"/>
                      <a:pt x="131409" y="120556"/>
                      <a:pt x="131732" y="120601"/>
                    </a:cubicBezTo>
                    <a:cubicBezTo>
                      <a:pt x="131888" y="120624"/>
                      <a:pt x="132044" y="120647"/>
                      <a:pt x="132198" y="120669"/>
                    </a:cubicBezTo>
                    <a:cubicBezTo>
                      <a:pt x="132204" y="120670"/>
                      <a:pt x="132211" y="120672"/>
                      <a:pt x="132219" y="120672"/>
                    </a:cubicBezTo>
                    <a:lnTo>
                      <a:pt x="132460" y="120708"/>
                    </a:lnTo>
                    <a:cubicBezTo>
                      <a:pt x="132534" y="120720"/>
                      <a:pt x="132606" y="120729"/>
                      <a:pt x="132680" y="120741"/>
                    </a:cubicBezTo>
                    <a:cubicBezTo>
                      <a:pt x="132812" y="120761"/>
                      <a:pt x="132943" y="120780"/>
                      <a:pt x="133074" y="120800"/>
                    </a:cubicBezTo>
                    <a:cubicBezTo>
                      <a:pt x="133138" y="120810"/>
                      <a:pt x="133200" y="120820"/>
                      <a:pt x="133264" y="120830"/>
                    </a:cubicBezTo>
                    <a:cubicBezTo>
                      <a:pt x="133397" y="120851"/>
                      <a:pt x="133532" y="120871"/>
                      <a:pt x="133667" y="120892"/>
                    </a:cubicBezTo>
                    <a:cubicBezTo>
                      <a:pt x="133978" y="120941"/>
                      <a:pt x="134288" y="120990"/>
                      <a:pt x="134599" y="121041"/>
                    </a:cubicBezTo>
                    <a:cubicBezTo>
                      <a:pt x="134686" y="121054"/>
                      <a:pt x="134773" y="121069"/>
                      <a:pt x="134861" y="121084"/>
                    </a:cubicBezTo>
                    <a:cubicBezTo>
                      <a:pt x="134940" y="121097"/>
                      <a:pt x="135019" y="121109"/>
                      <a:pt x="135097" y="121122"/>
                    </a:cubicBezTo>
                    <a:cubicBezTo>
                      <a:pt x="135171" y="121135"/>
                      <a:pt x="135247" y="121146"/>
                      <a:pt x="135321" y="121159"/>
                    </a:cubicBezTo>
                    <a:cubicBezTo>
                      <a:pt x="135404" y="121173"/>
                      <a:pt x="135488" y="121187"/>
                      <a:pt x="135572" y="121200"/>
                    </a:cubicBezTo>
                    <a:cubicBezTo>
                      <a:pt x="135650" y="121215"/>
                      <a:pt x="135729" y="121228"/>
                      <a:pt x="135806" y="121241"/>
                    </a:cubicBezTo>
                    <a:cubicBezTo>
                      <a:pt x="136011" y="121276"/>
                      <a:pt x="136217" y="121310"/>
                      <a:pt x="136420" y="121346"/>
                    </a:cubicBezTo>
                    <a:cubicBezTo>
                      <a:pt x="136487" y="121358"/>
                      <a:pt x="136555" y="121369"/>
                      <a:pt x="136624" y="121381"/>
                    </a:cubicBezTo>
                    <a:cubicBezTo>
                      <a:pt x="136898" y="121429"/>
                      <a:pt x="137172" y="121478"/>
                      <a:pt x="137444" y="121525"/>
                    </a:cubicBezTo>
                    <a:cubicBezTo>
                      <a:pt x="137521" y="121540"/>
                      <a:pt x="137598" y="121553"/>
                      <a:pt x="137675" y="121568"/>
                    </a:cubicBezTo>
                    <a:lnTo>
                      <a:pt x="137710" y="121573"/>
                    </a:lnTo>
                    <a:cubicBezTo>
                      <a:pt x="137853" y="121599"/>
                      <a:pt x="137995" y="121625"/>
                      <a:pt x="138137" y="121652"/>
                    </a:cubicBezTo>
                    <a:cubicBezTo>
                      <a:pt x="138222" y="121666"/>
                      <a:pt x="138307" y="121683"/>
                      <a:pt x="138391" y="121698"/>
                    </a:cubicBezTo>
                    <a:cubicBezTo>
                      <a:pt x="138535" y="121724"/>
                      <a:pt x="138680" y="121750"/>
                      <a:pt x="138822" y="121778"/>
                    </a:cubicBezTo>
                    <a:cubicBezTo>
                      <a:pt x="138900" y="121791"/>
                      <a:pt x="138977" y="121806"/>
                      <a:pt x="139054" y="121821"/>
                    </a:cubicBezTo>
                    <a:cubicBezTo>
                      <a:pt x="139129" y="121836"/>
                      <a:pt x="139205" y="121849"/>
                      <a:pt x="139280" y="121863"/>
                    </a:cubicBezTo>
                    <a:cubicBezTo>
                      <a:pt x="139471" y="121899"/>
                      <a:pt x="139659" y="121936"/>
                      <a:pt x="139846" y="121970"/>
                    </a:cubicBezTo>
                    <a:cubicBezTo>
                      <a:pt x="140035" y="122006"/>
                      <a:pt x="140222" y="122042"/>
                      <a:pt x="140409" y="122078"/>
                    </a:cubicBezTo>
                    <a:cubicBezTo>
                      <a:pt x="140485" y="122093"/>
                      <a:pt x="140559" y="122108"/>
                      <a:pt x="140632" y="122123"/>
                    </a:cubicBezTo>
                    <a:cubicBezTo>
                      <a:pt x="140782" y="122152"/>
                      <a:pt x="140931" y="122180"/>
                      <a:pt x="141079" y="122210"/>
                    </a:cubicBezTo>
                    <a:cubicBezTo>
                      <a:pt x="141199" y="122233"/>
                      <a:pt x="141317" y="122257"/>
                      <a:pt x="141435" y="122280"/>
                    </a:cubicBezTo>
                    <a:cubicBezTo>
                      <a:pt x="141560" y="122305"/>
                      <a:pt x="141684" y="122329"/>
                      <a:pt x="141809" y="122356"/>
                    </a:cubicBezTo>
                    <a:cubicBezTo>
                      <a:pt x="142012" y="122395"/>
                      <a:pt x="142214" y="122436"/>
                      <a:pt x="142416" y="122477"/>
                    </a:cubicBezTo>
                    <a:cubicBezTo>
                      <a:pt x="142483" y="122490"/>
                      <a:pt x="142551" y="122505"/>
                      <a:pt x="142618" y="122518"/>
                    </a:cubicBezTo>
                    <a:cubicBezTo>
                      <a:pt x="142762" y="122548"/>
                      <a:pt x="142907" y="122577"/>
                      <a:pt x="143051" y="122607"/>
                    </a:cubicBezTo>
                    <a:cubicBezTo>
                      <a:pt x="143712" y="122743"/>
                      <a:pt x="144364" y="122879"/>
                      <a:pt x="145004" y="123015"/>
                    </a:cubicBezTo>
                    <a:cubicBezTo>
                      <a:pt x="145130" y="123042"/>
                      <a:pt x="145257" y="123070"/>
                      <a:pt x="145383" y="123096"/>
                    </a:cubicBezTo>
                    <a:cubicBezTo>
                      <a:pt x="146852" y="123408"/>
                      <a:pt x="148319" y="123737"/>
                      <a:pt x="149784" y="124084"/>
                    </a:cubicBezTo>
                    <a:cubicBezTo>
                      <a:pt x="162930" y="127182"/>
                      <a:pt x="178306" y="132563"/>
                      <a:pt x="176893" y="140597"/>
                    </a:cubicBezTo>
                    <a:lnTo>
                      <a:pt x="176886" y="140597"/>
                    </a:lnTo>
                    <a:cubicBezTo>
                      <a:pt x="176161" y="142510"/>
                      <a:pt x="154997" y="159469"/>
                      <a:pt x="139182" y="161110"/>
                    </a:cubicBezTo>
                    <a:cubicBezTo>
                      <a:pt x="137933" y="161247"/>
                      <a:pt x="136558" y="161309"/>
                      <a:pt x="135076" y="161309"/>
                    </a:cubicBezTo>
                    <a:cubicBezTo>
                      <a:pt x="133389" y="161309"/>
                      <a:pt x="131561" y="161227"/>
                      <a:pt x="129626" y="161078"/>
                    </a:cubicBezTo>
                    <a:cubicBezTo>
                      <a:pt x="127716" y="163344"/>
                      <a:pt x="118425" y="171719"/>
                      <a:pt x="115173" y="171810"/>
                    </a:cubicBezTo>
                    <a:cubicBezTo>
                      <a:pt x="115112" y="171811"/>
                      <a:pt x="115051" y="171813"/>
                      <a:pt x="114991" y="171813"/>
                    </a:cubicBezTo>
                    <a:cubicBezTo>
                      <a:pt x="113123" y="171813"/>
                      <a:pt x="110837" y="170754"/>
                      <a:pt x="107711" y="169309"/>
                    </a:cubicBezTo>
                    <a:cubicBezTo>
                      <a:pt x="106929" y="168946"/>
                      <a:pt x="106095" y="168559"/>
                      <a:pt x="105204" y="168160"/>
                    </a:cubicBezTo>
                    <a:cubicBezTo>
                      <a:pt x="104085" y="167660"/>
                      <a:pt x="102877" y="167139"/>
                      <a:pt x="101569" y="166622"/>
                    </a:cubicBezTo>
                    <a:lnTo>
                      <a:pt x="101568" y="166622"/>
                    </a:lnTo>
                    <a:cubicBezTo>
                      <a:pt x="101551" y="166616"/>
                      <a:pt x="101535" y="166611"/>
                      <a:pt x="101520" y="166603"/>
                    </a:cubicBezTo>
                    <a:cubicBezTo>
                      <a:pt x="101518" y="166603"/>
                      <a:pt x="101518" y="166603"/>
                      <a:pt x="101517" y="166601"/>
                    </a:cubicBezTo>
                    <a:cubicBezTo>
                      <a:pt x="100074" y="166033"/>
                      <a:pt x="98512" y="165469"/>
                      <a:pt x="96817" y="164940"/>
                    </a:cubicBezTo>
                    <a:cubicBezTo>
                      <a:pt x="96815" y="164939"/>
                      <a:pt x="96815" y="164939"/>
                      <a:pt x="96815" y="164939"/>
                    </a:cubicBezTo>
                    <a:cubicBezTo>
                      <a:pt x="96807" y="164937"/>
                      <a:pt x="96799" y="164934"/>
                      <a:pt x="96792" y="164932"/>
                    </a:cubicBezTo>
                    <a:lnTo>
                      <a:pt x="96789" y="164931"/>
                    </a:lnTo>
                    <a:cubicBezTo>
                      <a:pt x="94905" y="164338"/>
                      <a:pt x="93446" y="163564"/>
                      <a:pt x="92319" y="162692"/>
                    </a:cubicBezTo>
                    <a:cubicBezTo>
                      <a:pt x="92301" y="162681"/>
                      <a:pt x="92283" y="162669"/>
                      <a:pt x="92267" y="162655"/>
                    </a:cubicBezTo>
                    <a:cubicBezTo>
                      <a:pt x="92250" y="162643"/>
                      <a:pt x="92234" y="162628"/>
                      <a:pt x="92219" y="162615"/>
                    </a:cubicBezTo>
                    <a:cubicBezTo>
                      <a:pt x="92219" y="162615"/>
                      <a:pt x="92219" y="162615"/>
                      <a:pt x="92219" y="162614"/>
                    </a:cubicBezTo>
                    <a:cubicBezTo>
                      <a:pt x="90823" y="161511"/>
                      <a:pt x="89950" y="160262"/>
                      <a:pt x="89411" y="159049"/>
                    </a:cubicBezTo>
                    <a:lnTo>
                      <a:pt x="89410" y="159049"/>
                    </a:lnTo>
                    <a:cubicBezTo>
                      <a:pt x="89393" y="159018"/>
                      <a:pt x="89379" y="158985"/>
                      <a:pt x="89369" y="158953"/>
                    </a:cubicBezTo>
                    <a:cubicBezTo>
                      <a:pt x="88468" y="156857"/>
                      <a:pt x="88556" y="154883"/>
                      <a:pt x="88671" y="153964"/>
                    </a:cubicBezTo>
                    <a:lnTo>
                      <a:pt x="88748" y="153959"/>
                    </a:lnTo>
                    <a:cubicBezTo>
                      <a:pt x="80960" y="152328"/>
                      <a:pt x="74397" y="151002"/>
                      <a:pt x="71179" y="150864"/>
                    </a:cubicBezTo>
                    <a:cubicBezTo>
                      <a:pt x="71014" y="150857"/>
                      <a:pt x="70847" y="150854"/>
                      <a:pt x="70678" y="150854"/>
                    </a:cubicBezTo>
                    <a:cubicBezTo>
                      <a:pt x="66535" y="150854"/>
                      <a:pt x="60912" y="152878"/>
                      <a:pt x="54956" y="155022"/>
                    </a:cubicBezTo>
                    <a:cubicBezTo>
                      <a:pt x="48150" y="157472"/>
                      <a:pt x="40566" y="160191"/>
                      <a:pt x="34087" y="160191"/>
                    </a:cubicBezTo>
                    <a:cubicBezTo>
                      <a:pt x="32954" y="160191"/>
                      <a:pt x="31855" y="160108"/>
                      <a:pt x="30799" y="159926"/>
                    </a:cubicBezTo>
                    <a:lnTo>
                      <a:pt x="30801" y="159917"/>
                    </a:lnTo>
                    <a:cubicBezTo>
                      <a:pt x="30778" y="159916"/>
                      <a:pt x="30765" y="159916"/>
                      <a:pt x="30752" y="159914"/>
                    </a:cubicBezTo>
                    <a:cubicBezTo>
                      <a:pt x="30468" y="159837"/>
                      <a:pt x="30296" y="159552"/>
                      <a:pt x="30358" y="159264"/>
                    </a:cubicBezTo>
                    <a:cubicBezTo>
                      <a:pt x="30399" y="159079"/>
                      <a:pt x="30534" y="158935"/>
                      <a:pt x="30701" y="158869"/>
                    </a:cubicBezTo>
                    <a:cubicBezTo>
                      <a:pt x="31242" y="158592"/>
                      <a:pt x="33986" y="156832"/>
                      <a:pt x="37255" y="154389"/>
                    </a:cubicBezTo>
                    <a:cubicBezTo>
                      <a:pt x="37309" y="154325"/>
                      <a:pt x="37376" y="154274"/>
                      <a:pt x="37454" y="154241"/>
                    </a:cubicBezTo>
                    <a:cubicBezTo>
                      <a:pt x="40388" y="152036"/>
                      <a:pt x="43711" y="149300"/>
                      <a:pt x="46233" y="146596"/>
                    </a:cubicBezTo>
                    <a:cubicBezTo>
                      <a:pt x="46233" y="146596"/>
                      <a:pt x="46233" y="146596"/>
                      <a:pt x="46233" y="146594"/>
                    </a:cubicBezTo>
                    <a:cubicBezTo>
                      <a:pt x="46282" y="146493"/>
                      <a:pt x="46361" y="146409"/>
                      <a:pt x="46457" y="146352"/>
                    </a:cubicBezTo>
                    <a:cubicBezTo>
                      <a:pt x="48269" y="144373"/>
                      <a:pt x="49631" y="142420"/>
                      <a:pt x="50074" y="140716"/>
                    </a:cubicBezTo>
                    <a:cubicBezTo>
                      <a:pt x="50063" y="140664"/>
                      <a:pt x="50058" y="140610"/>
                      <a:pt x="50063" y="140556"/>
                    </a:cubicBezTo>
                    <a:cubicBezTo>
                      <a:pt x="50071" y="140449"/>
                      <a:pt x="50109" y="140352"/>
                      <a:pt x="50169" y="140272"/>
                    </a:cubicBezTo>
                    <a:cubicBezTo>
                      <a:pt x="50260" y="139722"/>
                      <a:pt x="50246" y="139204"/>
                      <a:pt x="50110" y="138721"/>
                    </a:cubicBezTo>
                    <a:cubicBezTo>
                      <a:pt x="49582" y="136545"/>
                      <a:pt x="47744" y="134195"/>
                      <a:pt x="45489" y="131821"/>
                    </a:cubicBezTo>
                    <a:lnTo>
                      <a:pt x="45489" y="131819"/>
                    </a:lnTo>
                    <a:cubicBezTo>
                      <a:pt x="45463" y="131796"/>
                      <a:pt x="45438" y="131770"/>
                      <a:pt x="45417" y="131744"/>
                    </a:cubicBezTo>
                    <a:cubicBezTo>
                      <a:pt x="45417" y="131744"/>
                      <a:pt x="45417" y="131742"/>
                      <a:pt x="45417" y="131742"/>
                    </a:cubicBezTo>
                    <a:cubicBezTo>
                      <a:pt x="44244" y="130511"/>
                      <a:pt x="42962" y="129272"/>
                      <a:pt x="41695" y="128048"/>
                    </a:cubicBezTo>
                    <a:cubicBezTo>
                      <a:pt x="37567" y="124066"/>
                      <a:pt x="33669" y="120301"/>
                      <a:pt x="33461" y="116880"/>
                    </a:cubicBezTo>
                    <a:cubicBezTo>
                      <a:pt x="33112" y="110514"/>
                      <a:pt x="37309" y="105897"/>
                      <a:pt x="37769" y="105784"/>
                    </a:cubicBezTo>
                    <a:cubicBezTo>
                      <a:pt x="37816" y="105775"/>
                      <a:pt x="37860" y="105771"/>
                      <a:pt x="37900" y="105771"/>
                    </a:cubicBezTo>
                    <a:close/>
                    <a:moveTo>
                      <a:pt x="71958" y="172136"/>
                    </a:moveTo>
                    <a:cubicBezTo>
                      <a:pt x="72078" y="172136"/>
                      <a:pt x="72189" y="172175"/>
                      <a:pt x="72281" y="172241"/>
                    </a:cubicBezTo>
                    <a:cubicBezTo>
                      <a:pt x="72373" y="172308"/>
                      <a:pt x="72444" y="172402"/>
                      <a:pt x="72480" y="172515"/>
                    </a:cubicBezTo>
                    <a:lnTo>
                      <a:pt x="73735" y="176380"/>
                    </a:lnTo>
                    <a:lnTo>
                      <a:pt x="77798" y="176380"/>
                    </a:lnTo>
                    <a:cubicBezTo>
                      <a:pt x="78035" y="176380"/>
                      <a:pt x="78246" y="176532"/>
                      <a:pt x="78318" y="176757"/>
                    </a:cubicBezTo>
                    <a:cubicBezTo>
                      <a:pt x="78392" y="176984"/>
                      <a:pt x="78312" y="177231"/>
                      <a:pt x="78122" y="177372"/>
                    </a:cubicBezTo>
                    <a:lnTo>
                      <a:pt x="74833" y="179757"/>
                    </a:lnTo>
                    <a:lnTo>
                      <a:pt x="76088" y="183623"/>
                    </a:lnTo>
                    <a:cubicBezTo>
                      <a:pt x="76162" y="183849"/>
                      <a:pt x="76082" y="184095"/>
                      <a:pt x="75890" y="184237"/>
                    </a:cubicBezTo>
                    <a:cubicBezTo>
                      <a:pt x="75795" y="184307"/>
                      <a:pt x="75680" y="184340"/>
                      <a:pt x="75567" y="184340"/>
                    </a:cubicBezTo>
                    <a:cubicBezTo>
                      <a:pt x="75455" y="184340"/>
                      <a:pt x="75340" y="184307"/>
                      <a:pt x="75243" y="184235"/>
                    </a:cubicBezTo>
                    <a:lnTo>
                      <a:pt x="71958" y="181849"/>
                    </a:lnTo>
                    <a:lnTo>
                      <a:pt x="68671" y="184237"/>
                    </a:lnTo>
                    <a:cubicBezTo>
                      <a:pt x="68575" y="184306"/>
                      <a:pt x="68462" y="184341"/>
                      <a:pt x="68349" y="184341"/>
                    </a:cubicBezTo>
                    <a:cubicBezTo>
                      <a:pt x="68235" y="184341"/>
                      <a:pt x="68121" y="184306"/>
                      <a:pt x="68025" y="184237"/>
                    </a:cubicBezTo>
                    <a:cubicBezTo>
                      <a:pt x="67834" y="184095"/>
                      <a:pt x="67754" y="183849"/>
                      <a:pt x="67826" y="183623"/>
                    </a:cubicBezTo>
                    <a:lnTo>
                      <a:pt x="69081" y="179757"/>
                    </a:lnTo>
                    <a:lnTo>
                      <a:pt x="65795" y="177372"/>
                    </a:lnTo>
                    <a:cubicBezTo>
                      <a:pt x="65604" y="177231"/>
                      <a:pt x="65524" y="176985"/>
                      <a:pt x="65596" y="176757"/>
                    </a:cubicBezTo>
                    <a:cubicBezTo>
                      <a:pt x="65670" y="176532"/>
                      <a:pt x="65880" y="176380"/>
                      <a:pt x="66118" y="176380"/>
                    </a:cubicBezTo>
                    <a:lnTo>
                      <a:pt x="70181" y="176380"/>
                    </a:lnTo>
                    <a:lnTo>
                      <a:pt x="71438" y="172515"/>
                    </a:lnTo>
                    <a:cubicBezTo>
                      <a:pt x="71510" y="172289"/>
                      <a:pt x="71722" y="172136"/>
                      <a:pt x="71958" y="172136"/>
                    </a:cubicBezTo>
                    <a:close/>
                    <a:moveTo>
                      <a:pt x="143728" y="174626"/>
                    </a:moveTo>
                    <a:cubicBezTo>
                      <a:pt x="143952" y="174626"/>
                      <a:pt x="144175" y="174738"/>
                      <a:pt x="144247" y="174965"/>
                    </a:cubicBezTo>
                    <a:lnTo>
                      <a:pt x="145199" y="177893"/>
                    </a:lnTo>
                    <a:lnTo>
                      <a:pt x="148278" y="177893"/>
                    </a:lnTo>
                    <a:cubicBezTo>
                      <a:pt x="148514" y="177893"/>
                      <a:pt x="148726" y="178045"/>
                      <a:pt x="148798" y="178272"/>
                    </a:cubicBezTo>
                    <a:cubicBezTo>
                      <a:pt x="148872" y="178498"/>
                      <a:pt x="148791" y="178744"/>
                      <a:pt x="148601" y="178884"/>
                    </a:cubicBezTo>
                    <a:lnTo>
                      <a:pt x="146110" y="180695"/>
                    </a:lnTo>
                    <a:lnTo>
                      <a:pt x="147062" y="183623"/>
                    </a:lnTo>
                    <a:cubicBezTo>
                      <a:pt x="147134" y="183849"/>
                      <a:pt x="147054" y="184097"/>
                      <a:pt x="146863" y="184237"/>
                    </a:cubicBezTo>
                    <a:cubicBezTo>
                      <a:pt x="146766" y="184306"/>
                      <a:pt x="146653" y="184341"/>
                      <a:pt x="146540" y="184341"/>
                    </a:cubicBezTo>
                    <a:cubicBezTo>
                      <a:pt x="146427" y="184341"/>
                      <a:pt x="146313" y="184306"/>
                      <a:pt x="146217" y="184237"/>
                    </a:cubicBezTo>
                    <a:lnTo>
                      <a:pt x="143726" y="182427"/>
                    </a:lnTo>
                    <a:lnTo>
                      <a:pt x="141236" y="184235"/>
                    </a:lnTo>
                    <a:cubicBezTo>
                      <a:pt x="141141" y="184307"/>
                      <a:pt x="141026" y="184342"/>
                      <a:pt x="140913" y="184342"/>
                    </a:cubicBezTo>
                    <a:cubicBezTo>
                      <a:pt x="140801" y="184342"/>
                      <a:pt x="140687" y="184307"/>
                      <a:pt x="140590" y="184237"/>
                    </a:cubicBezTo>
                    <a:cubicBezTo>
                      <a:pt x="140399" y="184097"/>
                      <a:pt x="140319" y="183849"/>
                      <a:pt x="140393" y="183623"/>
                    </a:cubicBezTo>
                    <a:lnTo>
                      <a:pt x="141345" y="180695"/>
                    </a:lnTo>
                    <a:lnTo>
                      <a:pt x="138854" y="178884"/>
                    </a:lnTo>
                    <a:cubicBezTo>
                      <a:pt x="138662" y="178744"/>
                      <a:pt x="138581" y="178498"/>
                      <a:pt x="138655" y="178272"/>
                    </a:cubicBezTo>
                    <a:cubicBezTo>
                      <a:pt x="138727" y="178045"/>
                      <a:pt x="138939" y="177893"/>
                      <a:pt x="139177" y="177893"/>
                    </a:cubicBezTo>
                    <a:lnTo>
                      <a:pt x="142255" y="177893"/>
                    </a:lnTo>
                    <a:lnTo>
                      <a:pt x="143204" y="174965"/>
                    </a:lnTo>
                    <a:cubicBezTo>
                      <a:pt x="143278" y="174740"/>
                      <a:pt x="143503" y="174626"/>
                      <a:pt x="143728" y="174626"/>
                    </a:cubicBezTo>
                    <a:close/>
                    <a:moveTo>
                      <a:pt x="103663" y="0"/>
                    </a:moveTo>
                    <a:cubicBezTo>
                      <a:pt x="46503" y="0"/>
                      <a:pt x="0" y="46502"/>
                      <a:pt x="0" y="103662"/>
                    </a:cubicBezTo>
                    <a:cubicBezTo>
                      <a:pt x="0" y="160822"/>
                      <a:pt x="46503" y="207325"/>
                      <a:pt x="103663" y="207325"/>
                    </a:cubicBezTo>
                    <a:cubicBezTo>
                      <a:pt x="160823" y="207325"/>
                      <a:pt x="207324" y="160822"/>
                      <a:pt x="207324" y="103662"/>
                    </a:cubicBezTo>
                    <a:cubicBezTo>
                      <a:pt x="207324" y="46502"/>
                      <a:pt x="160823" y="0"/>
                      <a:pt x="103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4085600" y="4282525"/>
                <a:ext cx="338450" cy="25095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10038" extrusionOk="0">
                    <a:moveTo>
                      <a:pt x="10810" y="1"/>
                    </a:moveTo>
                    <a:cubicBezTo>
                      <a:pt x="9294" y="2019"/>
                      <a:pt x="2991" y="7849"/>
                      <a:pt x="1" y="10028"/>
                    </a:cubicBezTo>
                    <a:cubicBezTo>
                      <a:pt x="89" y="10034"/>
                      <a:pt x="176" y="10037"/>
                      <a:pt x="261" y="10037"/>
                    </a:cubicBezTo>
                    <a:cubicBezTo>
                      <a:pt x="318" y="10037"/>
                      <a:pt x="374" y="10036"/>
                      <a:pt x="429" y="10033"/>
                    </a:cubicBezTo>
                    <a:cubicBezTo>
                      <a:pt x="3127" y="9958"/>
                      <a:pt x="11030" y="2746"/>
                      <a:pt x="13537" y="281"/>
                    </a:cubicBezTo>
                    <a:cubicBezTo>
                      <a:pt x="12648" y="201"/>
                      <a:pt x="11737" y="107"/>
                      <a:pt x="10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3978950" y="4266575"/>
                <a:ext cx="343725" cy="259250"/>
              </a:xfrm>
              <a:custGeom>
                <a:avLst/>
                <a:gdLst/>
                <a:ahLst/>
                <a:cxnLst/>
                <a:rect l="l" t="t" r="r" b="b"/>
                <a:pathLst>
                  <a:path w="13749" h="10370" extrusionOk="0">
                    <a:moveTo>
                      <a:pt x="10168" y="0"/>
                    </a:moveTo>
                    <a:cubicBezTo>
                      <a:pt x="8665" y="1854"/>
                      <a:pt x="2788" y="7473"/>
                      <a:pt x="0" y="9304"/>
                    </a:cubicBezTo>
                    <a:cubicBezTo>
                      <a:pt x="1031" y="9761"/>
                      <a:pt x="1945" y="10130"/>
                      <a:pt x="2752" y="10369"/>
                    </a:cubicBezTo>
                    <a:cubicBezTo>
                      <a:pt x="4982" y="9350"/>
                      <a:pt x="11595" y="2750"/>
                      <a:pt x="13748" y="481"/>
                    </a:cubicBezTo>
                    <a:cubicBezTo>
                      <a:pt x="12578" y="338"/>
                      <a:pt x="11384" y="177"/>
                      <a:pt x="10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3882575" y="4244175"/>
                <a:ext cx="318500" cy="241725"/>
              </a:xfrm>
              <a:custGeom>
                <a:avLst/>
                <a:gdLst/>
                <a:ahLst/>
                <a:cxnLst/>
                <a:rect l="l" t="t" r="r" b="b"/>
                <a:pathLst>
                  <a:path w="12740" h="9669" extrusionOk="0">
                    <a:moveTo>
                      <a:pt x="8340" y="0"/>
                    </a:moveTo>
                    <a:cubicBezTo>
                      <a:pt x="7142" y="1828"/>
                      <a:pt x="2800" y="6461"/>
                      <a:pt x="1" y="8435"/>
                    </a:cubicBezTo>
                    <a:cubicBezTo>
                      <a:pt x="552" y="8686"/>
                      <a:pt x="1080" y="8932"/>
                      <a:pt x="1586" y="9167"/>
                    </a:cubicBezTo>
                    <a:cubicBezTo>
                      <a:pt x="1962" y="9339"/>
                      <a:pt x="2324" y="9508"/>
                      <a:pt x="2675" y="9669"/>
                    </a:cubicBezTo>
                    <a:cubicBezTo>
                      <a:pt x="4149" y="9236"/>
                      <a:pt x="10608" y="2933"/>
                      <a:pt x="12739" y="707"/>
                    </a:cubicBezTo>
                    <a:cubicBezTo>
                      <a:pt x="11294" y="489"/>
                      <a:pt x="9825" y="253"/>
                      <a:pt x="83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3787075" y="4222825"/>
                <a:ext cx="273450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10938" h="8756" extrusionOk="0">
                    <a:moveTo>
                      <a:pt x="7350" y="1"/>
                    </a:moveTo>
                    <a:cubicBezTo>
                      <a:pt x="6039" y="1780"/>
                      <a:pt x="1735" y="6005"/>
                      <a:pt x="1" y="7628"/>
                    </a:cubicBezTo>
                    <a:cubicBezTo>
                      <a:pt x="931" y="8007"/>
                      <a:pt x="1809" y="8386"/>
                      <a:pt x="2639" y="8755"/>
                    </a:cubicBezTo>
                    <a:cubicBezTo>
                      <a:pt x="5536" y="7052"/>
                      <a:pt x="9508" y="2413"/>
                      <a:pt x="10938" y="644"/>
                    </a:cubicBezTo>
                    <a:cubicBezTo>
                      <a:pt x="9749" y="437"/>
                      <a:pt x="8552" y="222"/>
                      <a:pt x="73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3669675" y="4201100"/>
                <a:ext cx="271275" cy="201275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8051" extrusionOk="0">
                    <a:moveTo>
                      <a:pt x="7485" y="0"/>
                    </a:moveTo>
                    <a:cubicBezTo>
                      <a:pt x="6265" y="1448"/>
                      <a:pt x="1892" y="5184"/>
                      <a:pt x="0" y="6766"/>
                    </a:cubicBezTo>
                    <a:cubicBezTo>
                      <a:pt x="1269" y="7183"/>
                      <a:pt x="2458" y="7614"/>
                      <a:pt x="3579" y="8051"/>
                    </a:cubicBezTo>
                    <a:cubicBezTo>
                      <a:pt x="5837" y="6164"/>
                      <a:pt x="9426" y="2243"/>
                      <a:pt x="10850" y="647"/>
                    </a:cubicBezTo>
                    <a:cubicBezTo>
                      <a:pt x="9729" y="435"/>
                      <a:pt x="8607" y="220"/>
                      <a:pt x="7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3558625" y="4172625"/>
                <a:ext cx="267600" cy="188375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7535" extrusionOk="0">
                    <a:moveTo>
                      <a:pt x="6250" y="0"/>
                    </a:moveTo>
                    <a:cubicBezTo>
                      <a:pt x="5205" y="1421"/>
                      <a:pt x="1191" y="4971"/>
                      <a:pt x="0" y="6001"/>
                    </a:cubicBezTo>
                    <a:cubicBezTo>
                      <a:pt x="888" y="6581"/>
                      <a:pt x="1968" y="7104"/>
                      <a:pt x="3280" y="7534"/>
                    </a:cubicBezTo>
                    <a:cubicBezTo>
                      <a:pt x="4409" y="6792"/>
                      <a:pt x="9025" y="2513"/>
                      <a:pt x="10704" y="898"/>
                    </a:cubicBezTo>
                    <a:cubicBezTo>
                      <a:pt x="9212" y="603"/>
                      <a:pt x="7724" y="302"/>
                      <a:pt x="6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3481375" y="4144150"/>
                <a:ext cx="2038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8153" h="6488" extrusionOk="0">
                    <a:moveTo>
                      <a:pt x="3858" y="1"/>
                    </a:moveTo>
                    <a:cubicBezTo>
                      <a:pt x="2590" y="1262"/>
                      <a:pt x="1301" y="2519"/>
                      <a:pt x="0" y="3773"/>
                    </a:cubicBezTo>
                    <a:cubicBezTo>
                      <a:pt x="463" y="4702"/>
                      <a:pt x="1162" y="5637"/>
                      <a:pt x="2199" y="6487"/>
                    </a:cubicBezTo>
                    <a:cubicBezTo>
                      <a:pt x="3202" y="5903"/>
                      <a:pt x="6813" y="2306"/>
                      <a:pt x="8152" y="895"/>
                    </a:cubicBezTo>
                    <a:cubicBezTo>
                      <a:pt x="6703" y="596"/>
                      <a:pt x="5269" y="298"/>
                      <a:pt x="3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3458550" y="4119775"/>
                <a:ext cx="87075" cy="9135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654" extrusionOk="0">
                    <a:moveTo>
                      <a:pt x="129" y="1"/>
                    </a:moveTo>
                    <a:lnTo>
                      <a:pt x="129" y="1"/>
                    </a:lnTo>
                    <a:cubicBezTo>
                      <a:pt x="25" y="872"/>
                      <a:pt x="1" y="2210"/>
                      <a:pt x="467" y="3654"/>
                    </a:cubicBezTo>
                    <a:cubicBezTo>
                      <a:pt x="1482" y="2674"/>
                      <a:pt x="2488" y="1691"/>
                      <a:pt x="3483" y="706"/>
                    </a:cubicBezTo>
                    <a:cubicBezTo>
                      <a:pt x="2918" y="587"/>
                      <a:pt x="2355" y="468"/>
                      <a:pt x="1799" y="352"/>
                    </a:cubicBezTo>
                    <a:cubicBezTo>
                      <a:pt x="1238" y="234"/>
                      <a:pt x="680" y="117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2981350" y="3472550"/>
                <a:ext cx="14402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074" extrusionOk="0">
                    <a:moveTo>
                      <a:pt x="1" y="0"/>
                    </a:moveTo>
                    <a:cubicBezTo>
                      <a:pt x="569" y="1477"/>
                      <a:pt x="1437" y="2503"/>
                      <a:pt x="2602" y="3074"/>
                    </a:cubicBezTo>
                    <a:cubicBezTo>
                      <a:pt x="2625" y="3074"/>
                      <a:pt x="2648" y="3074"/>
                      <a:pt x="2671" y="3074"/>
                    </a:cubicBezTo>
                    <a:cubicBezTo>
                      <a:pt x="3725" y="3074"/>
                      <a:pt x="4754" y="3000"/>
                      <a:pt x="5761" y="2869"/>
                    </a:cubicBezTo>
                    <a:cubicBezTo>
                      <a:pt x="4049" y="2197"/>
                      <a:pt x="1658" y="1154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2962250" y="3373750"/>
                <a:ext cx="340325" cy="16110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6444" extrusionOk="0">
                    <a:moveTo>
                      <a:pt x="0" y="1"/>
                    </a:moveTo>
                    <a:cubicBezTo>
                      <a:pt x="46" y="746"/>
                      <a:pt x="128" y="1435"/>
                      <a:pt x="246" y="2070"/>
                    </a:cubicBezTo>
                    <a:cubicBezTo>
                      <a:pt x="1615" y="3688"/>
                      <a:pt x="6100" y="5554"/>
                      <a:pt x="8665" y="6443"/>
                    </a:cubicBezTo>
                    <a:cubicBezTo>
                      <a:pt x="9800" y="6195"/>
                      <a:pt x="10911" y="5877"/>
                      <a:pt x="12001" y="5508"/>
                    </a:cubicBezTo>
                    <a:cubicBezTo>
                      <a:pt x="12075" y="5483"/>
                      <a:pt x="12147" y="5457"/>
                      <a:pt x="12219" y="5432"/>
                    </a:cubicBezTo>
                    <a:cubicBezTo>
                      <a:pt x="12296" y="5406"/>
                      <a:pt x="12373" y="5378"/>
                      <a:pt x="12450" y="5352"/>
                    </a:cubicBezTo>
                    <a:cubicBezTo>
                      <a:pt x="12509" y="5331"/>
                      <a:pt x="12568" y="5309"/>
                      <a:pt x="12628" y="5288"/>
                    </a:cubicBezTo>
                    <a:cubicBezTo>
                      <a:pt x="12675" y="5272"/>
                      <a:pt x="12721" y="5254"/>
                      <a:pt x="12769" y="5237"/>
                    </a:cubicBezTo>
                    <a:cubicBezTo>
                      <a:pt x="12826" y="5216"/>
                      <a:pt x="12885" y="5194"/>
                      <a:pt x="12944" y="5173"/>
                    </a:cubicBezTo>
                    <a:cubicBezTo>
                      <a:pt x="13005" y="5150"/>
                      <a:pt x="13067" y="5127"/>
                      <a:pt x="13128" y="5104"/>
                    </a:cubicBezTo>
                    <a:cubicBezTo>
                      <a:pt x="13290" y="5043"/>
                      <a:pt x="13451" y="4981"/>
                      <a:pt x="13612" y="4919"/>
                    </a:cubicBezTo>
                    <a:cubicBezTo>
                      <a:pt x="9958" y="3859"/>
                      <a:pt x="3169" y="1768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0"/>
              <p:cNvSpPr/>
              <p:nvPr/>
            </p:nvSpPr>
            <p:spPr>
              <a:xfrm>
                <a:off x="2961050" y="3260975"/>
                <a:ext cx="460150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18406" h="8756" extrusionOk="0">
                    <a:moveTo>
                      <a:pt x="157" y="1"/>
                    </a:moveTo>
                    <a:cubicBezTo>
                      <a:pt x="52" y="1151"/>
                      <a:pt x="1" y="2221"/>
                      <a:pt x="7" y="3207"/>
                    </a:cubicBezTo>
                    <a:cubicBezTo>
                      <a:pt x="2426" y="4812"/>
                      <a:pt x="9412" y="7105"/>
                      <a:pt x="15295" y="8755"/>
                    </a:cubicBezTo>
                    <a:cubicBezTo>
                      <a:pt x="15887" y="8498"/>
                      <a:pt x="16474" y="8230"/>
                      <a:pt x="17059" y="7956"/>
                    </a:cubicBezTo>
                    <a:cubicBezTo>
                      <a:pt x="17142" y="7917"/>
                      <a:pt x="17226" y="7877"/>
                      <a:pt x="17310" y="7838"/>
                    </a:cubicBezTo>
                    <a:cubicBezTo>
                      <a:pt x="17490" y="7753"/>
                      <a:pt x="17672" y="7666"/>
                      <a:pt x="17853" y="7577"/>
                    </a:cubicBezTo>
                    <a:cubicBezTo>
                      <a:pt x="17973" y="7520"/>
                      <a:pt x="18094" y="7461"/>
                      <a:pt x="18214" y="7402"/>
                    </a:cubicBezTo>
                    <a:cubicBezTo>
                      <a:pt x="18278" y="7370"/>
                      <a:pt x="18342" y="7339"/>
                      <a:pt x="18406" y="7308"/>
                    </a:cubicBezTo>
                    <a:cubicBezTo>
                      <a:pt x="13972" y="5913"/>
                      <a:pt x="4124" y="2648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0"/>
              <p:cNvSpPr/>
              <p:nvPr/>
            </p:nvSpPr>
            <p:spPr>
              <a:xfrm>
                <a:off x="2968275" y="3170725"/>
                <a:ext cx="524400" cy="255275"/>
              </a:xfrm>
              <a:custGeom>
                <a:avLst/>
                <a:gdLst/>
                <a:ahLst/>
                <a:cxnLst/>
                <a:rect l="l" t="t" r="r" b="b"/>
                <a:pathLst>
                  <a:path w="20976" h="10211" extrusionOk="0">
                    <a:moveTo>
                      <a:pt x="335" y="1"/>
                    </a:moveTo>
                    <a:cubicBezTo>
                      <a:pt x="322" y="83"/>
                      <a:pt x="309" y="175"/>
                      <a:pt x="293" y="276"/>
                    </a:cubicBezTo>
                    <a:cubicBezTo>
                      <a:pt x="178" y="995"/>
                      <a:pt x="81" y="1691"/>
                      <a:pt x="1" y="2360"/>
                    </a:cubicBezTo>
                    <a:cubicBezTo>
                      <a:pt x="3657" y="5183"/>
                      <a:pt x="15782" y="9054"/>
                      <a:pt x="19533" y="10211"/>
                    </a:cubicBezTo>
                    <a:cubicBezTo>
                      <a:pt x="19546" y="10204"/>
                      <a:pt x="19558" y="10198"/>
                      <a:pt x="19571" y="10191"/>
                    </a:cubicBezTo>
                    <a:cubicBezTo>
                      <a:pt x="20042" y="9953"/>
                      <a:pt x="20509" y="9714"/>
                      <a:pt x="20975" y="9474"/>
                    </a:cubicBezTo>
                    <a:cubicBezTo>
                      <a:pt x="18709" y="9024"/>
                      <a:pt x="14525" y="7774"/>
                      <a:pt x="9198" y="4334"/>
                    </a:cubicBezTo>
                    <a:cubicBezTo>
                      <a:pt x="3535" y="723"/>
                      <a:pt x="1149" y="96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3887875" y="3083025"/>
                <a:ext cx="87700" cy="177400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709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" y="2357"/>
                      <a:pt x="499" y="5465"/>
                      <a:pt x="412" y="7096"/>
                    </a:cubicBezTo>
                    <a:cubicBezTo>
                      <a:pt x="476" y="7089"/>
                      <a:pt x="542" y="7083"/>
                      <a:pt x="606" y="7074"/>
                    </a:cubicBezTo>
                    <a:cubicBezTo>
                      <a:pt x="670" y="7068"/>
                      <a:pt x="734" y="7061"/>
                      <a:pt x="798" y="7055"/>
                    </a:cubicBezTo>
                    <a:cubicBezTo>
                      <a:pt x="862" y="7048"/>
                      <a:pt x="926" y="7040"/>
                      <a:pt x="992" y="7033"/>
                    </a:cubicBezTo>
                    <a:cubicBezTo>
                      <a:pt x="1056" y="7027"/>
                      <a:pt x="1120" y="7020"/>
                      <a:pt x="1184" y="7014"/>
                    </a:cubicBezTo>
                    <a:cubicBezTo>
                      <a:pt x="1248" y="7007"/>
                      <a:pt x="1312" y="7002"/>
                      <a:pt x="1377" y="6996"/>
                    </a:cubicBezTo>
                    <a:cubicBezTo>
                      <a:pt x="1441" y="6989"/>
                      <a:pt x="1505" y="6983"/>
                      <a:pt x="1569" y="6978"/>
                    </a:cubicBezTo>
                    <a:cubicBezTo>
                      <a:pt x="1635" y="6971"/>
                      <a:pt x="1699" y="6964"/>
                      <a:pt x="1763" y="6960"/>
                    </a:cubicBezTo>
                    <a:cubicBezTo>
                      <a:pt x="1820" y="6953"/>
                      <a:pt x="1876" y="6948"/>
                      <a:pt x="1933" y="6943"/>
                    </a:cubicBezTo>
                    <a:cubicBezTo>
                      <a:pt x="1979" y="6940"/>
                      <a:pt x="2025" y="6935"/>
                      <a:pt x="2071" y="6932"/>
                    </a:cubicBezTo>
                    <a:cubicBezTo>
                      <a:pt x="2111" y="6928"/>
                      <a:pt x="2152" y="6923"/>
                      <a:pt x="2191" y="6920"/>
                    </a:cubicBezTo>
                    <a:cubicBezTo>
                      <a:pt x="2234" y="6917"/>
                      <a:pt x="2278" y="6914"/>
                      <a:pt x="2321" y="6910"/>
                    </a:cubicBezTo>
                    <a:cubicBezTo>
                      <a:pt x="2373" y="6905"/>
                      <a:pt x="2427" y="6900"/>
                      <a:pt x="2480" y="6897"/>
                    </a:cubicBezTo>
                    <a:cubicBezTo>
                      <a:pt x="2521" y="6894"/>
                      <a:pt x="2564" y="6891"/>
                      <a:pt x="2605" y="6887"/>
                    </a:cubicBezTo>
                    <a:cubicBezTo>
                      <a:pt x="2610" y="6886"/>
                      <a:pt x="2613" y="6886"/>
                      <a:pt x="2618" y="6886"/>
                    </a:cubicBezTo>
                    <a:cubicBezTo>
                      <a:pt x="2692" y="6879"/>
                      <a:pt x="2765" y="6874"/>
                      <a:pt x="2839" y="6869"/>
                    </a:cubicBezTo>
                    <a:cubicBezTo>
                      <a:pt x="2895" y="6864"/>
                      <a:pt x="2949" y="6859"/>
                      <a:pt x="3005" y="6856"/>
                    </a:cubicBezTo>
                    <a:cubicBezTo>
                      <a:pt x="3107" y="6848"/>
                      <a:pt x="3210" y="6841"/>
                      <a:pt x="3313" y="6835"/>
                    </a:cubicBezTo>
                    <a:cubicBezTo>
                      <a:pt x="3377" y="6830"/>
                      <a:pt x="3443" y="6825"/>
                      <a:pt x="3507" y="6822"/>
                    </a:cubicBezTo>
                    <a:cubicBezTo>
                      <a:pt x="2872" y="5488"/>
                      <a:pt x="1231" y="225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3886075" y="3024075"/>
                <a:ext cx="225150" cy="227775"/>
              </a:xfrm>
              <a:custGeom>
                <a:avLst/>
                <a:gdLst/>
                <a:ahLst/>
                <a:cxnLst/>
                <a:rect l="l" t="t" r="r" b="b"/>
                <a:pathLst>
                  <a:path w="9006" h="9111" extrusionOk="0">
                    <a:moveTo>
                      <a:pt x="2046" y="0"/>
                    </a:moveTo>
                    <a:cubicBezTo>
                      <a:pt x="1416" y="33"/>
                      <a:pt x="821" y="82"/>
                      <a:pt x="271" y="127"/>
                    </a:cubicBezTo>
                    <a:cubicBezTo>
                      <a:pt x="179" y="133"/>
                      <a:pt x="89" y="141"/>
                      <a:pt x="0" y="148"/>
                    </a:cubicBezTo>
                    <a:cubicBezTo>
                      <a:pt x="1162" y="2171"/>
                      <a:pt x="4011" y="7242"/>
                      <a:pt x="4720" y="9111"/>
                    </a:cubicBezTo>
                    <a:cubicBezTo>
                      <a:pt x="4761" y="9109"/>
                      <a:pt x="4800" y="9108"/>
                      <a:pt x="4841" y="9106"/>
                    </a:cubicBezTo>
                    <a:cubicBezTo>
                      <a:pt x="4874" y="9104"/>
                      <a:pt x="4908" y="9103"/>
                      <a:pt x="4941" y="9101"/>
                    </a:cubicBezTo>
                    <a:cubicBezTo>
                      <a:pt x="5089" y="9093"/>
                      <a:pt x="5238" y="9086"/>
                      <a:pt x="5386" y="9080"/>
                    </a:cubicBezTo>
                    <a:cubicBezTo>
                      <a:pt x="5424" y="9078"/>
                      <a:pt x="5463" y="9076"/>
                      <a:pt x="5501" y="9075"/>
                    </a:cubicBezTo>
                    <a:cubicBezTo>
                      <a:pt x="5675" y="9068"/>
                      <a:pt x="5849" y="9062"/>
                      <a:pt x="6023" y="9055"/>
                    </a:cubicBezTo>
                    <a:cubicBezTo>
                      <a:pt x="6109" y="9052"/>
                      <a:pt x="6196" y="9050"/>
                      <a:pt x="6283" y="9047"/>
                    </a:cubicBezTo>
                    <a:cubicBezTo>
                      <a:pt x="6323" y="9045"/>
                      <a:pt x="6362" y="9044"/>
                      <a:pt x="6402" y="9044"/>
                    </a:cubicBezTo>
                    <a:cubicBezTo>
                      <a:pt x="6416" y="9042"/>
                      <a:pt x="6431" y="9042"/>
                      <a:pt x="6448" y="9042"/>
                    </a:cubicBezTo>
                    <a:cubicBezTo>
                      <a:pt x="6505" y="9040"/>
                      <a:pt x="6564" y="9039"/>
                      <a:pt x="6621" y="9037"/>
                    </a:cubicBezTo>
                    <a:cubicBezTo>
                      <a:pt x="6684" y="9035"/>
                      <a:pt x="6745" y="9034"/>
                      <a:pt x="6805" y="9032"/>
                    </a:cubicBezTo>
                    <a:cubicBezTo>
                      <a:pt x="6861" y="9030"/>
                      <a:pt x="6917" y="9029"/>
                      <a:pt x="6973" y="9027"/>
                    </a:cubicBezTo>
                    <a:cubicBezTo>
                      <a:pt x="7058" y="9025"/>
                      <a:pt x="7145" y="9024"/>
                      <a:pt x="7232" y="9022"/>
                    </a:cubicBezTo>
                    <a:cubicBezTo>
                      <a:pt x="7279" y="9022"/>
                      <a:pt x="7325" y="9021"/>
                      <a:pt x="7373" y="9021"/>
                    </a:cubicBezTo>
                    <a:cubicBezTo>
                      <a:pt x="7467" y="9017"/>
                      <a:pt x="7558" y="9016"/>
                      <a:pt x="7652" y="9016"/>
                    </a:cubicBezTo>
                    <a:cubicBezTo>
                      <a:pt x="7703" y="9014"/>
                      <a:pt x="7755" y="9014"/>
                      <a:pt x="7808" y="9012"/>
                    </a:cubicBezTo>
                    <a:cubicBezTo>
                      <a:pt x="7893" y="9012"/>
                      <a:pt x="7979" y="9011"/>
                      <a:pt x="8064" y="9011"/>
                    </a:cubicBezTo>
                    <a:cubicBezTo>
                      <a:pt x="8103" y="9009"/>
                      <a:pt x="8144" y="9009"/>
                      <a:pt x="8184" y="9009"/>
                    </a:cubicBezTo>
                    <a:lnTo>
                      <a:pt x="8207" y="9009"/>
                    </a:lnTo>
                    <a:cubicBezTo>
                      <a:pt x="8474" y="9006"/>
                      <a:pt x="8740" y="9006"/>
                      <a:pt x="9006" y="9006"/>
                    </a:cubicBezTo>
                    <a:cubicBezTo>
                      <a:pt x="7483" y="6797"/>
                      <a:pt x="3192" y="922"/>
                      <a:pt x="2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3972125" y="3023200"/>
                <a:ext cx="300250" cy="231725"/>
              </a:xfrm>
              <a:custGeom>
                <a:avLst/>
                <a:gdLst/>
                <a:ahLst/>
                <a:cxnLst/>
                <a:rect l="l" t="t" r="r" b="b"/>
                <a:pathLst>
                  <a:path w="12010" h="92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881" y="2160"/>
                      <a:pt x="5833" y="7196"/>
                      <a:pt x="6867" y="9052"/>
                    </a:cubicBezTo>
                    <a:lnTo>
                      <a:pt x="6868" y="9052"/>
                    </a:lnTo>
                    <a:cubicBezTo>
                      <a:pt x="6975" y="9054"/>
                      <a:pt x="7082" y="9056"/>
                      <a:pt x="7188" y="9057"/>
                    </a:cubicBezTo>
                    <a:cubicBezTo>
                      <a:pt x="7295" y="9059"/>
                      <a:pt x="7403" y="9062"/>
                      <a:pt x="7510" y="9064"/>
                    </a:cubicBezTo>
                    <a:cubicBezTo>
                      <a:pt x="7564" y="9065"/>
                      <a:pt x="7618" y="9067"/>
                      <a:pt x="7671" y="9069"/>
                    </a:cubicBezTo>
                    <a:cubicBezTo>
                      <a:pt x="7725" y="9069"/>
                      <a:pt x="7779" y="9070"/>
                      <a:pt x="7833" y="9072"/>
                    </a:cubicBezTo>
                    <a:cubicBezTo>
                      <a:pt x="7953" y="9075"/>
                      <a:pt x="8074" y="9079"/>
                      <a:pt x="8194" y="9082"/>
                    </a:cubicBezTo>
                    <a:cubicBezTo>
                      <a:pt x="8289" y="9085"/>
                      <a:pt x="8383" y="9088"/>
                      <a:pt x="8476" y="9092"/>
                    </a:cubicBezTo>
                    <a:cubicBezTo>
                      <a:pt x="8583" y="9095"/>
                      <a:pt x="8691" y="9098"/>
                      <a:pt x="8798" y="9102"/>
                    </a:cubicBezTo>
                    <a:cubicBezTo>
                      <a:pt x="8906" y="9106"/>
                      <a:pt x="9013" y="9110"/>
                      <a:pt x="9120" y="9115"/>
                    </a:cubicBezTo>
                    <a:cubicBezTo>
                      <a:pt x="9320" y="9121"/>
                      <a:pt x="9522" y="9131"/>
                      <a:pt x="9722" y="9139"/>
                    </a:cubicBezTo>
                    <a:cubicBezTo>
                      <a:pt x="9730" y="9139"/>
                      <a:pt x="9738" y="9139"/>
                      <a:pt x="9747" y="9141"/>
                    </a:cubicBezTo>
                    <a:cubicBezTo>
                      <a:pt x="9871" y="9146"/>
                      <a:pt x="9998" y="9152"/>
                      <a:pt x="10122" y="9159"/>
                    </a:cubicBezTo>
                    <a:cubicBezTo>
                      <a:pt x="10209" y="9162"/>
                      <a:pt x="10296" y="9167"/>
                      <a:pt x="10382" y="9172"/>
                    </a:cubicBezTo>
                    <a:cubicBezTo>
                      <a:pt x="10436" y="9174"/>
                      <a:pt x="10490" y="9177"/>
                      <a:pt x="10544" y="9180"/>
                    </a:cubicBezTo>
                    <a:cubicBezTo>
                      <a:pt x="10585" y="9182"/>
                      <a:pt x="10626" y="9184"/>
                      <a:pt x="10666" y="9187"/>
                    </a:cubicBezTo>
                    <a:cubicBezTo>
                      <a:pt x="10748" y="9192"/>
                      <a:pt x="10830" y="9195"/>
                      <a:pt x="10912" y="9200"/>
                    </a:cubicBezTo>
                    <a:cubicBezTo>
                      <a:pt x="11278" y="9221"/>
                      <a:pt x="11644" y="9244"/>
                      <a:pt x="12009" y="9269"/>
                    </a:cubicBezTo>
                    <a:cubicBezTo>
                      <a:pt x="9783" y="6932"/>
                      <a:pt x="4133" y="1156"/>
                      <a:pt x="2869" y="240"/>
                    </a:cubicBezTo>
                    <a:cubicBezTo>
                      <a:pt x="1883" y="66"/>
                      <a:pt x="917" y="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0"/>
              <p:cNvSpPr/>
              <p:nvPr/>
            </p:nvSpPr>
            <p:spPr>
              <a:xfrm>
                <a:off x="4098275" y="3043625"/>
                <a:ext cx="305300" cy="223175"/>
              </a:xfrm>
              <a:custGeom>
                <a:avLst/>
                <a:gdLst/>
                <a:ahLst/>
                <a:cxnLst/>
                <a:rect l="l" t="t" r="r" b="b"/>
                <a:pathLst>
                  <a:path w="12212" h="892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05" y="2377"/>
                      <a:pt x="7128" y="6847"/>
                      <a:pt x="8468" y="8563"/>
                    </a:cubicBezTo>
                    <a:cubicBezTo>
                      <a:pt x="8476" y="8563"/>
                      <a:pt x="8486" y="8565"/>
                      <a:pt x="8495" y="8565"/>
                    </a:cubicBezTo>
                    <a:cubicBezTo>
                      <a:pt x="8601" y="8573"/>
                      <a:pt x="8708" y="8583"/>
                      <a:pt x="8814" y="8591"/>
                    </a:cubicBezTo>
                    <a:lnTo>
                      <a:pt x="8821" y="8591"/>
                    </a:lnTo>
                    <a:cubicBezTo>
                      <a:pt x="8939" y="8603"/>
                      <a:pt x="9056" y="8613"/>
                      <a:pt x="9174" y="8623"/>
                    </a:cubicBezTo>
                    <a:cubicBezTo>
                      <a:pt x="9253" y="8629"/>
                      <a:pt x="9330" y="8636"/>
                      <a:pt x="9409" y="8644"/>
                    </a:cubicBezTo>
                    <a:cubicBezTo>
                      <a:pt x="9487" y="8650"/>
                      <a:pt x="9564" y="8657"/>
                      <a:pt x="9643" y="8664"/>
                    </a:cubicBezTo>
                    <a:cubicBezTo>
                      <a:pt x="9774" y="8677"/>
                      <a:pt x="9904" y="8688"/>
                      <a:pt x="10035" y="8701"/>
                    </a:cubicBezTo>
                    <a:cubicBezTo>
                      <a:pt x="10088" y="8706"/>
                      <a:pt x="10139" y="8711"/>
                      <a:pt x="10191" y="8716"/>
                    </a:cubicBezTo>
                    <a:cubicBezTo>
                      <a:pt x="10232" y="8719"/>
                      <a:pt x="10273" y="8723"/>
                      <a:pt x="10316" y="8728"/>
                    </a:cubicBezTo>
                    <a:cubicBezTo>
                      <a:pt x="10465" y="8742"/>
                      <a:pt x="10615" y="8757"/>
                      <a:pt x="10764" y="8772"/>
                    </a:cubicBezTo>
                    <a:cubicBezTo>
                      <a:pt x="10885" y="8783"/>
                      <a:pt x="11005" y="8796"/>
                      <a:pt x="11125" y="8808"/>
                    </a:cubicBezTo>
                    <a:cubicBezTo>
                      <a:pt x="11248" y="8821"/>
                      <a:pt x="11369" y="8834"/>
                      <a:pt x="11493" y="8847"/>
                    </a:cubicBezTo>
                    <a:cubicBezTo>
                      <a:pt x="11653" y="8864"/>
                      <a:pt x="11816" y="8882"/>
                      <a:pt x="11977" y="8900"/>
                    </a:cubicBezTo>
                    <a:cubicBezTo>
                      <a:pt x="12055" y="8908"/>
                      <a:pt x="12133" y="8916"/>
                      <a:pt x="12211" y="8926"/>
                    </a:cubicBezTo>
                    <a:cubicBezTo>
                      <a:pt x="10065" y="7705"/>
                      <a:pt x="7201" y="5731"/>
                      <a:pt x="4592" y="3002"/>
                    </a:cubicBezTo>
                    <a:cubicBezTo>
                      <a:pt x="3135" y="1502"/>
                      <a:pt x="1568" y="569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0"/>
              <p:cNvSpPr/>
              <p:nvPr/>
            </p:nvSpPr>
            <p:spPr>
              <a:xfrm>
                <a:off x="3643500" y="2453750"/>
                <a:ext cx="87650" cy="177400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7096" extrusionOk="0">
                    <a:moveTo>
                      <a:pt x="3093" y="0"/>
                    </a:moveTo>
                    <a:lnTo>
                      <a:pt x="3093" y="0"/>
                    </a:lnTo>
                    <a:cubicBezTo>
                      <a:pt x="2066" y="115"/>
                      <a:pt x="1036" y="206"/>
                      <a:pt x="0" y="276"/>
                    </a:cubicBezTo>
                    <a:cubicBezTo>
                      <a:pt x="635" y="1609"/>
                      <a:pt x="2275" y="4838"/>
                      <a:pt x="3505" y="7096"/>
                    </a:cubicBezTo>
                    <a:cubicBezTo>
                      <a:pt x="3228" y="4740"/>
                      <a:pt x="3006" y="1632"/>
                      <a:pt x="30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3507825" y="2462325"/>
                <a:ext cx="225175" cy="22780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9112" extrusionOk="0">
                    <a:moveTo>
                      <a:pt x="4288" y="0"/>
                    </a:moveTo>
                    <a:cubicBezTo>
                      <a:pt x="2897" y="71"/>
                      <a:pt x="1499" y="105"/>
                      <a:pt x="99" y="105"/>
                    </a:cubicBezTo>
                    <a:lnTo>
                      <a:pt x="0" y="105"/>
                    </a:lnTo>
                    <a:cubicBezTo>
                      <a:pt x="1525" y="2317"/>
                      <a:pt x="5813" y="8190"/>
                      <a:pt x="6961" y="9111"/>
                    </a:cubicBezTo>
                    <a:cubicBezTo>
                      <a:pt x="7592" y="9078"/>
                      <a:pt x="8189" y="9029"/>
                      <a:pt x="8740" y="8983"/>
                    </a:cubicBezTo>
                    <a:cubicBezTo>
                      <a:pt x="8831" y="8975"/>
                      <a:pt x="8919" y="8968"/>
                      <a:pt x="9006" y="8962"/>
                    </a:cubicBezTo>
                    <a:cubicBezTo>
                      <a:pt x="7846" y="6940"/>
                      <a:pt x="4999" y="1873"/>
                      <a:pt x="4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0"/>
              <p:cNvSpPr/>
              <p:nvPr/>
            </p:nvSpPr>
            <p:spPr>
              <a:xfrm>
                <a:off x="3346725" y="2459250"/>
                <a:ext cx="300225" cy="2317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9271" extrusionOk="0">
                    <a:moveTo>
                      <a:pt x="0" y="0"/>
                    </a:moveTo>
                    <a:cubicBezTo>
                      <a:pt x="2226" y="2339"/>
                      <a:pt x="7879" y="8121"/>
                      <a:pt x="9141" y="9031"/>
                    </a:cubicBezTo>
                    <a:cubicBezTo>
                      <a:pt x="10127" y="9204"/>
                      <a:pt x="11092" y="9267"/>
                      <a:pt x="12009" y="9270"/>
                    </a:cubicBezTo>
                    <a:cubicBezTo>
                      <a:pt x="10130" y="7112"/>
                      <a:pt x="6177" y="2074"/>
                      <a:pt x="5143" y="217"/>
                    </a:cubicBezTo>
                    <a:cubicBezTo>
                      <a:pt x="3423" y="191"/>
                      <a:pt x="1707" y="115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>
                <a:off x="3215200" y="2447350"/>
                <a:ext cx="305625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12225" h="8929" extrusionOk="0">
                    <a:moveTo>
                      <a:pt x="0" y="0"/>
                    </a:moveTo>
                    <a:cubicBezTo>
                      <a:pt x="2134" y="1213"/>
                      <a:pt x="5001" y="3174"/>
                      <a:pt x="7629" y="5923"/>
                    </a:cubicBezTo>
                    <a:cubicBezTo>
                      <a:pt x="9090" y="7426"/>
                      <a:pt x="10657" y="8361"/>
                      <a:pt x="12224" y="8929"/>
                    </a:cubicBezTo>
                    <a:cubicBezTo>
                      <a:pt x="9718" y="6551"/>
                      <a:pt x="5091" y="2078"/>
                      <a:pt x="3753" y="365"/>
                    </a:cubicBezTo>
                    <a:cubicBezTo>
                      <a:pt x="2495" y="263"/>
                      <a:pt x="1243" y="14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0"/>
              <p:cNvSpPr/>
              <p:nvPr/>
            </p:nvSpPr>
            <p:spPr>
              <a:xfrm>
                <a:off x="4126950" y="2288175"/>
                <a:ext cx="523800" cy="255275"/>
              </a:xfrm>
              <a:custGeom>
                <a:avLst/>
                <a:gdLst/>
                <a:ahLst/>
                <a:cxnLst/>
                <a:rect l="l" t="t" r="r" b="b"/>
                <a:pathLst>
                  <a:path w="20952" h="10211" extrusionOk="0">
                    <a:moveTo>
                      <a:pt x="1419" y="0"/>
                    </a:moveTo>
                    <a:cubicBezTo>
                      <a:pt x="1378" y="22"/>
                      <a:pt x="1337" y="41"/>
                      <a:pt x="1296" y="63"/>
                    </a:cubicBezTo>
                    <a:cubicBezTo>
                      <a:pt x="862" y="283"/>
                      <a:pt x="431" y="503"/>
                      <a:pt x="1" y="724"/>
                    </a:cubicBezTo>
                    <a:cubicBezTo>
                      <a:pt x="2333" y="1200"/>
                      <a:pt x="6566" y="2526"/>
                      <a:pt x="11753" y="5875"/>
                    </a:cubicBezTo>
                    <a:cubicBezTo>
                      <a:pt x="17415" y="9485"/>
                      <a:pt x="19802" y="10114"/>
                      <a:pt x="20616" y="10211"/>
                    </a:cubicBezTo>
                    <a:cubicBezTo>
                      <a:pt x="20629" y="10127"/>
                      <a:pt x="20643" y="10035"/>
                      <a:pt x="20659" y="9933"/>
                    </a:cubicBezTo>
                    <a:cubicBezTo>
                      <a:pt x="20774" y="9215"/>
                      <a:pt x="20871" y="8520"/>
                      <a:pt x="20951" y="7851"/>
                    </a:cubicBezTo>
                    <a:cubicBezTo>
                      <a:pt x="17302" y="5037"/>
                      <a:pt x="5132" y="1148"/>
                      <a:pt x="14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0"/>
              <p:cNvSpPr/>
              <p:nvPr/>
            </p:nvSpPr>
            <p:spPr>
              <a:xfrm>
                <a:off x="4197850" y="2234275"/>
                <a:ext cx="460100" cy="218875"/>
              </a:xfrm>
              <a:custGeom>
                <a:avLst/>
                <a:gdLst/>
                <a:ahLst/>
                <a:cxnLst/>
                <a:rect l="l" t="t" r="r" b="b"/>
                <a:pathLst>
                  <a:path w="18404" h="8755" extrusionOk="0">
                    <a:moveTo>
                      <a:pt x="3112" y="0"/>
                    </a:moveTo>
                    <a:cubicBezTo>
                      <a:pt x="2062" y="456"/>
                      <a:pt x="1026" y="944"/>
                      <a:pt x="1" y="1448"/>
                    </a:cubicBezTo>
                    <a:cubicBezTo>
                      <a:pt x="5009" y="3023"/>
                      <a:pt x="14382" y="6167"/>
                      <a:pt x="18248" y="8755"/>
                    </a:cubicBezTo>
                    <a:cubicBezTo>
                      <a:pt x="18353" y="7604"/>
                      <a:pt x="18404" y="6535"/>
                      <a:pt x="18399" y="5545"/>
                    </a:cubicBezTo>
                    <a:cubicBezTo>
                      <a:pt x="15293" y="3484"/>
                      <a:pt x="5388" y="639"/>
                      <a:pt x="3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0"/>
              <p:cNvSpPr/>
              <p:nvPr/>
            </p:nvSpPr>
            <p:spPr>
              <a:xfrm>
                <a:off x="4316525" y="2179250"/>
                <a:ext cx="340250" cy="161100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6444" extrusionOk="0">
                    <a:moveTo>
                      <a:pt x="4943" y="1"/>
                    </a:moveTo>
                    <a:cubicBezTo>
                      <a:pt x="3247" y="373"/>
                      <a:pt x="1606" y="902"/>
                      <a:pt x="1" y="1527"/>
                    </a:cubicBezTo>
                    <a:cubicBezTo>
                      <a:pt x="3644" y="2580"/>
                      <a:pt x="10427" y="4666"/>
                      <a:pt x="13609" y="6443"/>
                    </a:cubicBezTo>
                    <a:cubicBezTo>
                      <a:pt x="13563" y="5700"/>
                      <a:pt x="13481" y="5011"/>
                      <a:pt x="13363" y="4376"/>
                    </a:cubicBezTo>
                    <a:cubicBezTo>
                      <a:pt x="11981" y="2738"/>
                      <a:pt x="7507" y="884"/>
                      <a:pt x="49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0"/>
              <p:cNvSpPr/>
              <p:nvPr/>
            </p:nvSpPr>
            <p:spPr>
              <a:xfrm>
                <a:off x="4493500" y="2164700"/>
                <a:ext cx="144150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3077" extrusionOk="0">
                    <a:moveTo>
                      <a:pt x="3163" y="0"/>
                    </a:moveTo>
                    <a:cubicBezTo>
                      <a:pt x="2946" y="0"/>
                      <a:pt x="2730" y="2"/>
                      <a:pt x="2515" y="8"/>
                    </a:cubicBezTo>
                    <a:cubicBezTo>
                      <a:pt x="2479" y="8"/>
                      <a:pt x="2443" y="10"/>
                      <a:pt x="2407" y="10"/>
                    </a:cubicBezTo>
                    <a:cubicBezTo>
                      <a:pt x="2384" y="12"/>
                      <a:pt x="2362" y="12"/>
                      <a:pt x="2341" y="13"/>
                    </a:cubicBezTo>
                    <a:cubicBezTo>
                      <a:pt x="2265" y="15"/>
                      <a:pt x="2192" y="18"/>
                      <a:pt x="2118" y="21"/>
                    </a:cubicBezTo>
                    <a:cubicBezTo>
                      <a:pt x="2098" y="21"/>
                      <a:pt x="2077" y="23"/>
                      <a:pt x="2057" y="23"/>
                    </a:cubicBezTo>
                    <a:cubicBezTo>
                      <a:pt x="1985" y="26"/>
                      <a:pt x="1914" y="30"/>
                      <a:pt x="1842" y="35"/>
                    </a:cubicBezTo>
                    <a:cubicBezTo>
                      <a:pt x="1790" y="36"/>
                      <a:pt x="1739" y="40"/>
                      <a:pt x="1686" y="43"/>
                    </a:cubicBezTo>
                    <a:cubicBezTo>
                      <a:pt x="1642" y="46"/>
                      <a:pt x="1599" y="48"/>
                      <a:pt x="1555" y="51"/>
                    </a:cubicBezTo>
                    <a:cubicBezTo>
                      <a:pt x="1543" y="53"/>
                      <a:pt x="1532" y="53"/>
                      <a:pt x="1522" y="54"/>
                    </a:cubicBezTo>
                    <a:cubicBezTo>
                      <a:pt x="1479" y="56"/>
                      <a:pt x="1438" y="59"/>
                      <a:pt x="1396" y="63"/>
                    </a:cubicBezTo>
                    <a:cubicBezTo>
                      <a:pt x="1386" y="63"/>
                      <a:pt x="1378" y="64"/>
                      <a:pt x="1368" y="64"/>
                    </a:cubicBezTo>
                    <a:cubicBezTo>
                      <a:pt x="1328" y="67"/>
                      <a:pt x="1287" y="71"/>
                      <a:pt x="1248" y="74"/>
                    </a:cubicBezTo>
                    <a:cubicBezTo>
                      <a:pt x="1232" y="76"/>
                      <a:pt x="1214" y="76"/>
                      <a:pt x="1197" y="77"/>
                    </a:cubicBezTo>
                    <a:cubicBezTo>
                      <a:pt x="1155" y="81"/>
                      <a:pt x="1112" y="85"/>
                      <a:pt x="1071" y="89"/>
                    </a:cubicBezTo>
                    <a:cubicBezTo>
                      <a:pt x="1031" y="92"/>
                      <a:pt x="994" y="95"/>
                      <a:pt x="954" y="99"/>
                    </a:cubicBezTo>
                    <a:cubicBezTo>
                      <a:pt x="877" y="105"/>
                      <a:pt x="802" y="113"/>
                      <a:pt x="725" y="122"/>
                    </a:cubicBezTo>
                    <a:cubicBezTo>
                      <a:pt x="682" y="125"/>
                      <a:pt x="639" y="130"/>
                      <a:pt x="597" y="135"/>
                    </a:cubicBezTo>
                    <a:cubicBezTo>
                      <a:pt x="542" y="140"/>
                      <a:pt x="487" y="146"/>
                      <a:pt x="431" y="153"/>
                    </a:cubicBezTo>
                    <a:cubicBezTo>
                      <a:pt x="359" y="161"/>
                      <a:pt x="286" y="169"/>
                      <a:pt x="214" y="179"/>
                    </a:cubicBezTo>
                    <a:cubicBezTo>
                      <a:pt x="144" y="187"/>
                      <a:pt x="71" y="197"/>
                      <a:pt x="1" y="205"/>
                    </a:cubicBezTo>
                    <a:cubicBezTo>
                      <a:pt x="1688" y="868"/>
                      <a:pt x="4098" y="1917"/>
                      <a:pt x="5766" y="3077"/>
                    </a:cubicBezTo>
                    <a:cubicBezTo>
                      <a:pt x="5198" y="1598"/>
                      <a:pt x="4330" y="571"/>
                      <a:pt x="3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0"/>
              <p:cNvSpPr/>
              <p:nvPr/>
            </p:nvSpPr>
            <p:spPr>
              <a:xfrm>
                <a:off x="4073350" y="1503000"/>
                <a:ext cx="87100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3656" extrusionOk="0">
                    <a:moveTo>
                      <a:pt x="3018" y="1"/>
                    </a:moveTo>
                    <a:cubicBezTo>
                      <a:pt x="2002" y="982"/>
                      <a:pt x="996" y="1965"/>
                      <a:pt x="0" y="2950"/>
                    </a:cubicBezTo>
                    <a:cubicBezTo>
                      <a:pt x="561" y="3068"/>
                      <a:pt x="1119" y="3184"/>
                      <a:pt x="1671" y="3301"/>
                    </a:cubicBezTo>
                    <a:cubicBezTo>
                      <a:pt x="2238" y="3421"/>
                      <a:pt x="2801" y="3539"/>
                      <a:pt x="3358" y="3655"/>
                    </a:cubicBezTo>
                    <a:cubicBezTo>
                      <a:pt x="3461" y="2784"/>
                      <a:pt x="3484" y="1445"/>
                      <a:pt x="3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0"/>
              <p:cNvSpPr/>
              <p:nvPr/>
            </p:nvSpPr>
            <p:spPr>
              <a:xfrm>
                <a:off x="3933775" y="1407800"/>
                <a:ext cx="2039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6488" extrusionOk="0">
                    <a:moveTo>
                      <a:pt x="5956" y="0"/>
                    </a:moveTo>
                    <a:cubicBezTo>
                      <a:pt x="4948" y="589"/>
                      <a:pt x="1338" y="4185"/>
                      <a:pt x="1" y="5594"/>
                    </a:cubicBezTo>
                    <a:cubicBezTo>
                      <a:pt x="1450" y="5893"/>
                      <a:pt x="2885" y="6192"/>
                      <a:pt x="4297" y="6487"/>
                    </a:cubicBezTo>
                    <a:cubicBezTo>
                      <a:pt x="5567" y="5227"/>
                      <a:pt x="6852" y="3970"/>
                      <a:pt x="8156" y="2716"/>
                    </a:cubicBezTo>
                    <a:cubicBezTo>
                      <a:pt x="7692" y="1786"/>
                      <a:pt x="6993" y="850"/>
                      <a:pt x="5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0"/>
              <p:cNvSpPr/>
              <p:nvPr/>
            </p:nvSpPr>
            <p:spPr>
              <a:xfrm>
                <a:off x="3792725" y="1353200"/>
                <a:ext cx="26767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10707" h="7534" extrusionOk="0">
                    <a:moveTo>
                      <a:pt x="7428" y="0"/>
                    </a:moveTo>
                    <a:cubicBezTo>
                      <a:pt x="6319" y="739"/>
                      <a:pt x="1685" y="5015"/>
                      <a:pt x="1" y="6636"/>
                    </a:cubicBezTo>
                    <a:cubicBezTo>
                      <a:pt x="1493" y="6932"/>
                      <a:pt x="2981" y="7232"/>
                      <a:pt x="4456" y="7534"/>
                    </a:cubicBezTo>
                    <a:cubicBezTo>
                      <a:pt x="5497" y="6114"/>
                      <a:pt x="9509" y="2568"/>
                      <a:pt x="10707" y="1533"/>
                    </a:cubicBezTo>
                    <a:cubicBezTo>
                      <a:pt x="9819" y="954"/>
                      <a:pt x="8739" y="430"/>
                      <a:pt x="74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0"/>
              <p:cNvSpPr/>
              <p:nvPr/>
            </p:nvSpPr>
            <p:spPr>
              <a:xfrm>
                <a:off x="3678025" y="1311750"/>
                <a:ext cx="271325" cy="201375"/>
              </a:xfrm>
              <a:custGeom>
                <a:avLst/>
                <a:gdLst/>
                <a:ahLst/>
                <a:cxnLst/>
                <a:rect l="l" t="t" r="r" b="b"/>
                <a:pathLst>
                  <a:path w="10853" h="8055" extrusionOk="0">
                    <a:moveTo>
                      <a:pt x="7275" y="1"/>
                    </a:moveTo>
                    <a:cubicBezTo>
                      <a:pt x="4984" y="1913"/>
                      <a:pt x="1415" y="5820"/>
                      <a:pt x="1" y="7408"/>
                    </a:cubicBezTo>
                    <a:cubicBezTo>
                      <a:pt x="1122" y="7618"/>
                      <a:pt x="2246" y="7835"/>
                      <a:pt x="3368" y="8055"/>
                    </a:cubicBezTo>
                    <a:cubicBezTo>
                      <a:pt x="4586" y="6607"/>
                      <a:pt x="8961" y="2869"/>
                      <a:pt x="10853" y="1287"/>
                    </a:cubicBezTo>
                    <a:cubicBezTo>
                      <a:pt x="9586" y="870"/>
                      <a:pt x="8394" y="439"/>
                      <a:pt x="7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0"/>
              <p:cNvSpPr/>
              <p:nvPr/>
            </p:nvSpPr>
            <p:spPr>
              <a:xfrm>
                <a:off x="3558400" y="1272425"/>
                <a:ext cx="273575" cy="2189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8757" extrusionOk="0">
                    <a:moveTo>
                      <a:pt x="8302" y="0"/>
                    </a:moveTo>
                    <a:cubicBezTo>
                      <a:pt x="5413" y="1702"/>
                      <a:pt x="1430" y="6347"/>
                      <a:pt x="1" y="8115"/>
                    </a:cubicBezTo>
                    <a:cubicBezTo>
                      <a:pt x="1189" y="8320"/>
                      <a:pt x="2383" y="8535"/>
                      <a:pt x="3585" y="8756"/>
                    </a:cubicBezTo>
                    <a:cubicBezTo>
                      <a:pt x="4888" y="6987"/>
                      <a:pt x="9203" y="2754"/>
                      <a:pt x="10943" y="1129"/>
                    </a:cubicBezTo>
                    <a:cubicBezTo>
                      <a:pt x="10011" y="748"/>
                      <a:pt x="9133" y="369"/>
                      <a:pt x="83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0"/>
              <p:cNvSpPr/>
              <p:nvPr/>
            </p:nvSpPr>
            <p:spPr>
              <a:xfrm>
                <a:off x="3417900" y="1228275"/>
                <a:ext cx="318500" cy="241775"/>
              </a:xfrm>
              <a:custGeom>
                <a:avLst/>
                <a:gdLst/>
                <a:ahLst/>
                <a:cxnLst/>
                <a:rect l="l" t="t" r="r" b="b"/>
                <a:pathLst>
                  <a:path w="12740" h="9671" extrusionOk="0">
                    <a:moveTo>
                      <a:pt x="10065" y="0"/>
                    </a:moveTo>
                    <a:cubicBezTo>
                      <a:pt x="8575" y="442"/>
                      <a:pt x="2124" y="6742"/>
                      <a:pt x="0" y="8965"/>
                    </a:cubicBezTo>
                    <a:cubicBezTo>
                      <a:pt x="1446" y="9182"/>
                      <a:pt x="2916" y="9420"/>
                      <a:pt x="4402" y="9671"/>
                    </a:cubicBezTo>
                    <a:cubicBezTo>
                      <a:pt x="5598" y="7841"/>
                      <a:pt x="9932" y="3212"/>
                      <a:pt x="12739" y="1233"/>
                    </a:cubicBezTo>
                    <a:cubicBezTo>
                      <a:pt x="12190" y="982"/>
                      <a:pt x="11663" y="737"/>
                      <a:pt x="11157" y="503"/>
                    </a:cubicBezTo>
                    <a:cubicBezTo>
                      <a:pt x="10782" y="329"/>
                      <a:pt x="10417" y="161"/>
                      <a:pt x="100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0"/>
              <p:cNvSpPr/>
              <p:nvPr/>
            </p:nvSpPr>
            <p:spPr>
              <a:xfrm>
                <a:off x="3296275" y="1188525"/>
                <a:ext cx="343750" cy="259125"/>
              </a:xfrm>
              <a:custGeom>
                <a:avLst/>
                <a:gdLst/>
                <a:ahLst/>
                <a:cxnLst/>
                <a:rect l="l" t="t" r="r" b="b"/>
                <a:pathLst>
                  <a:path w="13750" h="10365" extrusionOk="0">
                    <a:moveTo>
                      <a:pt x="10986" y="0"/>
                    </a:moveTo>
                    <a:cubicBezTo>
                      <a:pt x="8735" y="1039"/>
                      <a:pt x="2143" y="7623"/>
                      <a:pt x="0" y="9884"/>
                    </a:cubicBezTo>
                    <a:cubicBezTo>
                      <a:pt x="1172" y="10028"/>
                      <a:pt x="2368" y="10189"/>
                      <a:pt x="3582" y="10365"/>
                    </a:cubicBezTo>
                    <a:cubicBezTo>
                      <a:pt x="5080" y="8520"/>
                      <a:pt x="10960" y="2898"/>
                      <a:pt x="13750" y="1060"/>
                    </a:cubicBezTo>
                    <a:cubicBezTo>
                      <a:pt x="12714" y="607"/>
                      <a:pt x="11795" y="240"/>
                      <a:pt x="109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0"/>
              <p:cNvSpPr/>
              <p:nvPr/>
            </p:nvSpPr>
            <p:spPr>
              <a:xfrm>
                <a:off x="3194975" y="1180750"/>
                <a:ext cx="338350" cy="250950"/>
              </a:xfrm>
              <a:custGeom>
                <a:avLst/>
                <a:gdLst/>
                <a:ahLst/>
                <a:cxnLst/>
                <a:rect l="l" t="t" r="r" b="b"/>
                <a:pathLst>
                  <a:path w="13534" h="10038" extrusionOk="0">
                    <a:moveTo>
                      <a:pt x="13253" y="0"/>
                    </a:moveTo>
                    <a:cubicBezTo>
                      <a:pt x="13205" y="0"/>
                      <a:pt x="13157" y="1"/>
                      <a:pt x="13110" y="3"/>
                    </a:cubicBezTo>
                    <a:cubicBezTo>
                      <a:pt x="10412" y="78"/>
                      <a:pt x="2505" y="7294"/>
                      <a:pt x="0" y="9758"/>
                    </a:cubicBezTo>
                    <a:cubicBezTo>
                      <a:pt x="890" y="9839"/>
                      <a:pt x="1799" y="9932"/>
                      <a:pt x="2726" y="10037"/>
                    </a:cubicBezTo>
                    <a:cubicBezTo>
                      <a:pt x="4237" y="8022"/>
                      <a:pt x="10540" y="2194"/>
                      <a:pt x="13534" y="11"/>
                    </a:cubicBezTo>
                    <a:cubicBezTo>
                      <a:pt x="13437" y="3"/>
                      <a:pt x="13344" y="0"/>
                      <a:pt x="132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0"/>
              <p:cNvSpPr/>
              <p:nvPr/>
            </p:nvSpPr>
            <p:spPr>
              <a:xfrm>
                <a:off x="1944275" y="1415925"/>
                <a:ext cx="3699450" cy="1388675"/>
              </a:xfrm>
              <a:custGeom>
                <a:avLst/>
                <a:gdLst/>
                <a:ahLst/>
                <a:cxnLst/>
                <a:rect l="l" t="t" r="r" b="b"/>
                <a:pathLst>
                  <a:path w="147978" h="55547" extrusionOk="0">
                    <a:moveTo>
                      <a:pt x="43213" y="1093"/>
                    </a:moveTo>
                    <a:cubicBezTo>
                      <a:pt x="53766" y="1093"/>
                      <a:pt x="69948" y="4361"/>
                      <a:pt x="83885" y="7283"/>
                    </a:cubicBezTo>
                    <a:lnTo>
                      <a:pt x="83993" y="7306"/>
                    </a:lnTo>
                    <a:cubicBezTo>
                      <a:pt x="84876" y="7491"/>
                      <a:pt x="85747" y="7675"/>
                      <a:pt x="86609" y="7856"/>
                    </a:cubicBezTo>
                    <a:cubicBezTo>
                      <a:pt x="95445" y="9715"/>
                      <a:pt x="103101" y="11325"/>
                      <a:pt x="106850" y="11528"/>
                    </a:cubicBezTo>
                    <a:cubicBezTo>
                      <a:pt x="106917" y="11531"/>
                      <a:pt x="106983" y="11535"/>
                      <a:pt x="107049" y="11538"/>
                    </a:cubicBezTo>
                    <a:cubicBezTo>
                      <a:pt x="107211" y="11544"/>
                      <a:pt x="107375" y="11547"/>
                      <a:pt x="107541" y="11547"/>
                    </a:cubicBezTo>
                    <a:cubicBezTo>
                      <a:pt x="107848" y="11547"/>
                      <a:pt x="108163" y="11537"/>
                      <a:pt x="108483" y="11517"/>
                    </a:cubicBezTo>
                    <a:cubicBezTo>
                      <a:pt x="112685" y="11257"/>
                      <a:pt x="118050" y="9346"/>
                      <a:pt x="123688" y="7316"/>
                    </a:cubicBezTo>
                    <a:cubicBezTo>
                      <a:pt x="130387" y="4906"/>
                      <a:pt x="137853" y="2208"/>
                      <a:pt x="144116" y="2208"/>
                    </a:cubicBezTo>
                    <a:cubicBezTo>
                      <a:pt x="144670" y="2208"/>
                      <a:pt x="145214" y="2229"/>
                      <a:pt x="145748" y="2273"/>
                    </a:cubicBezTo>
                    <a:cubicBezTo>
                      <a:pt x="144410" y="3102"/>
                      <a:pt x="142472" y="4451"/>
                      <a:pt x="140391" y="6024"/>
                    </a:cubicBezTo>
                    <a:lnTo>
                      <a:pt x="140391" y="6026"/>
                    </a:lnTo>
                    <a:cubicBezTo>
                      <a:pt x="139876" y="6415"/>
                      <a:pt x="139353" y="6817"/>
                      <a:pt x="138828" y="7229"/>
                    </a:cubicBezTo>
                    <a:cubicBezTo>
                      <a:pt x="136511" y="9047"/>
                      <a:pt x="134156" y="11044"/>
                      <a:pt x="132357" y="12837"/>
                    </a:cubicBezTo>
                    <a:cubicBezTo>
                      <a:pt x="131982" y="13210"/>
                      <a:pt x="131625" y="13579"/>
                      <a:pt x="131289" y="13940"/>
                    </a:cubicBezTo>
                    <a:cubicBezTo>
                      <a:pt x="130949" y="14305"/>
                      <a:pt x="130629" y="14664"/>
                      <a:pt x="130329" y="15015"/>
                    </a:cubicBezTo>
                    <a:cubicBezTo>
                      <a:pt x="128706" y="16919"/>
                      <a:pt x="127666" y="18625"/>
                      <a:pt x="127213" y="20125"/>
                    </a:cubicBezTo>
                    <a:cubicBezTo>
                      <a:pt x="127100" y="20498"/>
                      <a:pt x="127023" y="20859"/>
                      <a:pt x="126983" y="21206"/>
                    </a:cubicBezTo>
                    <a:cubicBezTo>
                      <a:pt x="126916" y="21797"/>
                      <a:pt x="126954" y="22350"/>
                      <a:pt x="127098" y="22864"/>
                    </a:cubicBezTo>
                    <a:cubicBezTo>
                      <a:pt x="127480" y="24429"/>
                      <a:pt x="128440" y="26036"/>
                      <a:pt x="129722" y="27657"/>
                    </a:cubicBezTo>
                    <a:cubicBezTo>
                      <a:pt x="130418" y="28540"/>
                      <a:pt x="131210" y="29428"/>
                      <a:pt x="132054" y="30314"/>
                    </a:cubicBezTo>
                    <a:cubicBezTo>
                      <a:pt x="133243" y="31564"/>
                      <a:pt x="134536" y="32813"/>
                      <a:pt x="135815" y="34047"/>
                    </a:cubicBezTo>
                    <a:cubicBezTo>
                      <a:pt x="139610" y="37711"/>
                      <a:pt x="143536" y="41500"/>
                      <a:pt x="143713" y="44492"/>
                    </a:cubicBezTo>
                    <a:cubicBezTo>
                      <a:pt x="143796" y="46008"/>
                      <a:pt x="143606" y="47396"/>
                      <a:pt x="143275" y="48629"/>
                    </a:cubicBezTo>
                    <a:cubicBezTo>
                      <a:pt x="143137" y="49134"/>
                      <a:pt x="142976" y="49615"/>
                      <a:pt x="142800" y="50065"/>
                    </a:cubicBezTo>
                    <a:cubicBezTo>
                      <a:pt x="142044" y="52001"/>
                      <a:pt x="141015" y="53402"/>
                      <a:pt x="140437" y="54096"/>
                    </a:cubicBezTo>
                    <a:cubicBezTo>
                      <a:pt x="138350" y="50936"/>
                      <a:pt x="133193" y="43826"/>
                      <a:pt x="125423" y="37646"/>
                    </a:cubicBezTo>
                    <a:cubicBezTo>
                      <a:pt x="115385" y="29679"/>
                      <a:pt x="107433" y="28970"/>
                      <a:pt x="107423" y="28970"/>
                    </a:cubicBezTo>
                    <a:cubicBezTo>
                      <a:pt x="107241" y="28952"/>
                      <a:pt x="107059" y="28937"/>
                      <a:pt x="106878" y="28924"/>
                    </a:cubicBezTo>
                    <a:cubicBezTo>
                      <a:pt x="106277" y="28880"/>
                      <a:pt x="105687" y="28858"/>
                      <a:pt x="105103" y="28858"/>
                    </a:cubicBezTo>
                    <a:cubicBezTo>
                      <a:pt x="104907" y="28858"/>
                      <a:pt x="104712" y="28860"/>
                      <a:pt x="104518" y="28865"/>
                    </a:cubicBezTo>
                    <a:lnTo>
                      <a:pt x="104517" y="28865"/>
                    </a:lnTo>
                    <a:cubicBezTo>
                      <a:pt x="102892" y="28903"/>
                      <a:pt x="101327" y="29101"/>
                      <a:pt x="99809" y="29421"/>
                    </a:cubicBezTo>
                    <a:lnTo>
                      <a:pt x="99807" y="29421"/>
                    </a:lnTo>
                    <a:cubicBezTo>
                      <a:pt x="99778" y="29428"/>
                      <a:pt x="99750" y="29434"/>
                      <a:pt x="99720" y="29441"/>
                    </a:cubicBezTo>
                    <a:lnTo>
                      <a:pt x="99719" y="29441"/>
                    </a:lnTo>
                    <a:cubicBezTo>
                      <a:pt x="95598" y="30324"/>
                      <a:pt x="91824" y="32094"/>
                      <a:pt x="88158" y="33949"/>
                    </a:cubicBezTo>
                    <a:cubicBezTo>
                      <a:pt x="88137" y="33960"/>
                      <a:pt x="88115" y="33972"/>
                      <a:pt x="88094" y="33981"/>
                    </a:cubicBezTo>
                    <a:cubicBezTo>
                      <a:pt x="88089" y="33983"/>
                      <a:pt x="88084" y="33986"/>
                      <a:pt x="88079" y="33988"/>
                    </a:cubicBezTo>
                    <a:cubicBezTo>
                      <a:pt x="88076" y="33991"/>
                      <a:pt x="88071" y="33993"/>
                      <a:pt x="88066" y="33996"/>
                    </a:cubicBezTo>
                    <a:cubicBezTo>
                      <a:pt x="88056" y="34001"/>
                      <a:pt x="88046" y="34004"/>
                      <a:pt x="88038" y="34009"/>
                    </a:cubicBezTo>
                    <a:cubicBezTo>
                      <a:pt x="87997" y="34031"/>
                      <a:pt x="87958" y="34050"/>
                      <a:pt x="87918" y="34070"/>
                    </a:cubicBezTo>
                    <a:cubicBezTo>
                      <a:pt x="87859" y="34101"/>
                      <a:pt x="87800" y="34131"/>
                      <a:pt x="87739" y="34160"/>
                    </a:cubicBezTo>
                    <a:cubicBezTo>
                      <a:pt x="87639" y="34213"/>
                      <a:pt x="87539" y="34264"/>
                      <a:pt x="87439" y="34314"/>
                    </a:cubicBezTo>
                    <a:cubicBezTo>
                      <a:pt x="87439" y="34314"/>
                      <a:pt x="87439" y="34314"/>
                      <a:pt x="87439" y="34314"/>
                    </a:cubicBezTo>
                    <a:lnTo>
                      <a:pt x="87439" y="34314"/>
                    </a:lnTo>
                    <a:cubicBezTo>
                      <a:pt x="87136" y="34469"/>
                      <a:pt x="86834" y="34623"/>
                      <a:pt x="86532" y="34777"/>
                    </a:cubicBezTo>
                    <a:cubicBezTo>
                      <a:pt x="86532" y="34777"/>
                      <a:pt x="86532" y="34777"/>
                      <a:pt x="86532" y="34777"/>
                    </a:cubicBezTo>
                    <a:lnTo>
                      <a:pt x="86532" y="34777"/>
                    </a:lnTo>
                    <a:cubicBezTo>
                      <a:pt x="86125" y="34986"/>
                      <a:pt x="85716" y="35196"/>
                      <a:pt x="85308" y="35404"/>
                    </a:cubicBezTo>
                    <a:lnTo>
                      <a:pt x="85306" y="35404"/>
                    </a:lnTo>
                    <a:cubicBezTo>
                      <a:pt x="85271" y="35422"/>
                      <a:pt x="85237" y="35439"/>
                      <a:pt x="85203" y="35457"/>
                    </a:cubicBezTo>
                    <a:cubicBezTo>
                      <a:pt x="85203" y="35457"/>
                      <a:pt x="85203" y="35457"/>
                      <a:pt x="85201" y="35458"/>
                    </a:cubicBezTo>
                    <a:cubicBezTo>
                      <a:pt x="85091" y="35514"/>
                      <a:pt x="84981" y="35570"/>
                      <a:pt x="84871" y="35626"/>
                    </a:cubicBezTo>
                    <a:cubicBezTo>
                      <a:pt x="84759" y="35681"/>
                      <a:pt x="84648" y="35737"/>
                      <a:pt x="84536" y="35795"/>
                    </a:cubicBezTo>
                    <a:cubicBezTo>
                      <a:pt x="84425" y="35850"/>
                      <a:pt x="84315" y="35906"/>
                      <a:pt x="84203" y="35962"/>
                    </a:cubicBezTo>
                    <a:cubicBezTo>
                      <a:pt x="84092" y="36018"/>
                      <a:pt x="83980" y="36074"/>
                      <a:pt x="83868" y="36129"/>
                    </a:cubicBezTo>
                    <a:cubicBezTo>
                      <a:pt x="83570" y="36277"/>
                      <a:pt x="83270" y="36425"/>
                      <a:pt x="82968" y="36571"/>
                    </a:cubicBezTo>
                    <a:cubicBezTo>
                      <a:pt x="82894" y="36607"/>
                      <a:pt x="82818" y="36643"/>
                      <a:pt x="82743" y="36679"/>
                    </a:cubicBezTo>
                    <a:cubicBezTo>
                      <a:pt x="82508" y="36792"/>
                      <a:pt x="82272" y="36906"/>
                      <a:pt x="82035" y="37016"/>
                    </a:cubicBezTo>
                    <a:cubicBezTo>
                      <a:pt x="81970" y="37047"/>
                      <a:pt x="81904" y="37078"/>
                      <a:pt x="81839" y="37109"/>
                    </a:cubicBezTo>
                    <a:cubicBezTo>
                      <a:pt x="81763" y="37144"/>
                      <a:pt x="81686" y="37180"/>
                      <a:pt x="81610" y="37214"/>
                    </a:cubicBezTo>
                    <a:cubicBezTo>
                      <a:pt x="81384" y="37319"/>
                      <a:pt x="81156" y="37422"/>
                      <a:pt x="80926" y="37524"/>
                    </a:cubicBezTo>
                    <a:cubicBezTo>
                      <a:pt x="80813" y="37577"/>
                      <a:pt x="80698" y="37626"/>
                      <a:pt x="80583" y="37677"/>
                    </a:cubicBezTo>
                    <a:cubicBezTo>
                      <a:pt x="80468" y="37728"/>
                      <a:pt x="80354" y="37777"/>
                      <a:pt x="80239" y="37826"/>
                    </a:cubicBezTo>
                    <a:cubicBezTo>
                      <a:pt x="80162" y="37861"/>
                      <a:pt x="80086" y="37893"/>
                      <a:pt x="80009" y="37926"/>
                    </a:cubicBezTo>
                    <a:cubicBezTo>
                      <a:pt x="79613" y="38094"/>
                      <a:pt x="79216" y="38256"/>
                      <a:pt x="78818" y="38414"/>
                    </a:cubicBezTo>
                    <a:cubicBezTo>
                      <a:pt x="78752" y="38440"/>
                      <a:pt x="78685" y="38466"/>
                      <a:pt x="78617" y="38491"/>
                    </a:cubicBezTo>
                    <a:cubicBezTo>
                      <a:pt x="78527" y="38527"/>
                      <a:pt x="78437" y="38561"/>
                      <a:pt x="78347" y="38596"/>
                    </a:cubicBezTo>
                    <a:cubicBezTo>
                      <a:pt x="78294" y="38615"/>
                      <a:pt x="78242" y="38635"/>
                      <a:pt x="78187" y="38655"/>
                    </a:cubicBezTo>
                    <a:cubicBezTo>
                      <a:pt x="77941" y="38748"/>
                      <a:pt x="77694" y="38837"/>
                      <a:pt x="77446" y="38924"/>
                    </a:cubicBezTo>
                    <a:cubicBezTo>
                      <a:pt x="77367" y="38952"/>
                      <a:pt x="77288" y="38980"/>
                      <a:pt x="77209" y="39006"/>
                    </a:cubicBezTo>
                    <a:cubicBezTo>
                      <a:pt x="77177" y="39018"/>
                      <a:pt x="77142" y="39029"/>
                      <a:pt x="77109" y="39040"/>
                    </a:cubicBezTo>
                    <a:cubicBezTo>
                      <a:pt x="77060" y="39057"/>
                      <a:pt x="77011" y="39075"/>
                      <a:pt x="76962" y="39091"/>
                    </a:cubicBezTo>
                    <a:lnTo>
                      <a:pt x="76853" y="39126"/>
                    </a:lnTo>
                    <a:cubicBezTo>
                      <a:pt x="76735" y="39165"/>
                      <a:pt x="76617" y="39205"/>
                      <a:pt x="76497" y="39242"/>
                    </a:cubicBezTo>
                    <a:cubicBezTo>
                      <a:pt x="76463" y="39254"/>
                      <a:pt x="76428" y="39265"/>
                      <a:pt x="76394" y="39275"/>
                    </a:cubicBezTo>
                    <a:cubicBezTo>
                      <a:pt x="76207" y="39334"/>
                      <a:pt x="76018" y="39392"/>
                      <a:pt x="75829" y="39447"/>
                    </a:cubicBezTo>
                    <a:cubicBezTo>
                      <a:pt x="75783" y="39462"/>
                      <a:pt x="75736" y="39475"/>
                      <a:pt x="75690" y="39488"/>
                    </a:cubicBezTo>
                    <a:cubicBezTo>
                      <a:pt x="75641" y="39503"/>
                      <a:pt x="75591" y="39518"/>
                      <a:pt x="75541" y="39531"/>
                    </a:cubicBezTo>
                    <a:cubicBezTo>
                      <a:pt x="75454" y="39556"/>
                      <a:pt x="75365" y="39580"/>
                      <a:pt x="75278" y="39605"/>
                    </a:cubicBezTo>
                    <a:cubicBezTo>
                      <a:pt x="75084" y="39657"/>
                      <a:pt x="74891" y="39708"/>
                      <a:pt x="74695" y="39758"/>
                    </a:cubicBezTo>
                    <a:cubicBezTo>
                      <a:pt x="74695" y="39759"/>
                      <a:pt x="74695" y="39759"/>
                      <a:pt x="74695" y="39759"/>
                    </a:cubicBezTo>
                    <a:cubicBezTo>
                      <a:pt x="74651" y="39769"/>
                      <a:pt x="74608" y="39781"/>
                      <a:pt x="74566" y="39790"/>
                    </a:cubicBezTo>
                    <a:cubicBezTo>
                      <a:pt x="74563" y="39792"/>
                      <a:pt x="74559" y="39792"/>
                      <a:pt x="74556" y="39794"/>
                    </a:cubicBezTo>
                    <a:cubicBezTo>
                      <a:pt x="74549" y="39795"/>
                      <a:pt x="74543" y="39797"/>
                      <a:pt x="74536" y="39799"/>
                    </a:cubicBezTo>
                    <a:cubicBezTo>
                      <a:pt x="74526" y="39800"/>
                      <a:pt x="74515" y="39804"/>
                      <a:pt x="74505" y="39805"/>
                    </a:cubicBezTo>
                    <a:lnTo>
                      <a:pt x="74485" y="39810"/>
                    </a:lnTo>
                    <a:cubicBezTo>
                      <a:pt x="74481" y="39812"/>
                      <a:pt x="74477" y="39813"/>
                      <a:pt x="74474" y="39813"/>
                    </a:cubicBezTo>
                    <a:cubicBezTo>
                      <a:pt x="74461" y="39817"/>
                      <a:pt x="74449" y="39820"/>
                      <a:pt x="74438" y="39822"/>
                    </a:cubicBezTo>
                    <a:cubicBezTo>
                      <a:pt x="74408" y="39830"/>
                      <a:pt x="74379" y="39836"/>
                      <a:pt x="74349" y="39843"/>
                    </a:cubicBezTo>
                    <a:cubicBezTo>
                      <a:pt x="74344" y="39845"/>
                      <a:pt x="74339" y="39846"/>
                      <a:pt x="74336" y="39846"/>
                    </a:cubicBezTo>
                    <a:cubicBezTo>
                      <a:pt x="74330" y="39848"/>
                      <a:pt x="74323" y="39849"/>
                      <a:pt x="74315" y="39851"/>
                    </a:cubicBezTo>
                    <a:cubicBezTo>
                      <a:pt x="74284" y="39859"/>
                      <a:pt x="74252" y="39866"/>
                      <a:pt x="74221" y="39874"/>
                    </a:cubicBezTo>
                    <a:cubicBezTo>
                      <a:pt x="74200" y="39879"/>
                      <a:pt x="74179" y="39884"/>
                      <a:pt x="74157" y="39889"/>
                    </a:cubicBezTo>
                    <a:cubicBezTo>
                      <a:pt x="74147" y="39890"/>
                      <a:pt x="74136" y="39894"/>
                      <a:pt x="74124" y="39895"/>
                    </a:cubicBezTo>
                    <a:cubicBezTo>
                      <a:pt x="74113" y="39899"/>
                      <a:pt x="74100" y="39902"/>
                      <a:pt x="74088" y="39904"/>
                    </a:cubicBezTo>
                    <a:lnTo>
                      <a:pt x="74078" y="39907"/>
                    </a:lnTo>
                    <a:cubicBezTo>
                      <a:pt x="74029" y="39918"/>
                      <a:pt x="73982" y="39928"/>
                      <a:pt x="73934" y="39940"/>
                    </a:cubicBezTo>
                    <a:cubicBezTo>
                      <a:pt x="73808" y="39968"/>
                      <a:pt x="73680" y="39996"/>
                      <a:pt x="73552" y="40022"/>
                    </a:cubicBezTo>
                    <a:cubicBezTo>
                      <a:pt x="73548" y="40022"/>
                      <a:pt x="73545" y="40023"/>
                      <a:pt x="73542" y="40023"/>
                    </a:cubicBezTo>
                    <a:cubicBezTo>
                      <a:pt x="73534" y="40025"/>
                      <a:pt x="73525" y="40027"/>
                      <a:pt x="73517" y="40028"/>
                    </a:cubicBezTo>
                    <a:cubicBezTo>
                      <a:pt x="73512" y="40030"/>
                      <a:pt x="73509" y="40030"/>
                      <a:pt x="73504" y="40032"/>
                    </a:cubicBezTo>
                    <a:cubicBezTo>
                      <a:pt x="73496" y="40033"/>
                      <a:pt x="73488" y="40035"/>
                      <a:pt x="73480" y="40037"/>
                    </a:cubicBezTo>
                    <a:lnTo>
                      <a:pt x="73476" y="40037"/>
                    </a:lnTo>
                    <a:cubicBezTo>
                      <a:pt x="73473" y="40038"/>
                      <a:pt x="73471" y="40038"/>
                      <a:pt x="73470" y="40038"/>
                    </a:cubicBezTo>
                    <a:cubicBezTo>
                      <a:pt x="73465" y="40040"/>
                      <a:pt x="73458" y="40040"/>
                      <a:pt x="73453" y="40041"/>
                    </a:cubicBezTo>
                    <a:lnTo>
                      <a:pt x="73452" y="40041"/>
                    </a:lnTo>
                    <a:cubicBezTo>
                      <a:pt x="73445" y="40043"/>
                      <a:pt x="73438" y="40045"/>
                      <a:pt x="73432" y="40046"/>
                    </a:cubicBezTo>
                    <a:lnTo>
                      <a:pt x="73429" y="40046"/>
                    </a:lnTo>
                    <a:cubicBezTo>
                      <a:pt x="73425" y="40046"/>
                      <a:pt x="73422" y="40048"/>
                      <a:pt x="73417" y="40048"/>
                    </a:cubicBezTo>
                    <a:cubicBezTo>
                      <a:pt x="73414" y="40050"/>
                      <a:pt x="73412" y="40050"/>
                      <a:pt x="73409" y="40050"/>
                    </a:cubicBezTo>
                    <a:cubicBezTo>
                      <a:pt x="73407" y="40051"/>
                      <a:pt x="73406" y="40051"/>
                      <a:pt x="73406" y="40051"/>
                    </a:cubicBezTo>
                    <a:cubicBezTo>
                      <a:pt x="73391" y="40055"/>
                      <a:pt x="73374" y="40058"/>
                      <a:pt x="73360" y="40060"/>
                    </a:cubicBezTo>
                    <a:cubicBezTo>
                      <a:pt x="73348" y="40063"/>
                      <a:pt x="73338" y="40064"/>
                      <a:pt x="73327" y="40066"/>
                    </a:cubicBezTo>
                    <a:cubicBezTo>
                      <a:pt x="73317" y="40069"/>
                      <a:pt x="73306" y="40071"/>
                      <a:pt x="73296" y="40073"/>
                    </a:cubicBezTo>
                    <a:cubicBezTo>
                      <a:pt x="73269" y="40078"/>
                      <a:pt x="73243" y="40082"/>
                      <a:pt x="73215" y="40087"/>
                    </a:cubicBezTo>
                    <a:cubicBezTo>
                      <a:pt x="73215" y="40089"/>
                      <a:pt x="73214" y="40089"/>
                      <a:pt x="73214" y="40089"/>
                    </a:cubicBezTo>
                    <a:cubicBezTo>
                      <a:pt x="73209" y="40089"/>
                      <a:pt x="73205" y="40091"/>
                      <a:pt x="73201" y="40091"/>
                    </a:cubicBezTo>
                    <a:cubicBezTo>
                      <a:pt x="73171" y="40097"/>
                      <a:pt x="73141" y="40102"/>
                      <a:pt x="73110" y="40109"/>
                    </a:cubicBezTo>
                    <a:cubicBezTo>
                      <a:pt x="73105" y="40109"/>
                      <a:pt x="73102" y="40110"/>
                      <a:pt x="73099" y="40110"/>
                    </a:cubicBezTo>
                    <a:cubicBezTo>
                      <a:pt x="73084" y="40114"/>
                      <a:pt x="73069" y="40117"/>
                      <a:pt x="73053" y="40119"/>
                    </a:cubicBezTo>
                    <a:lnTo>
                      <a:pt x="73051" y="40119"/>
                    </a:lnTo>
                    <a:cubicBezTo>
                      <a:pt x="73050" y="40120"/>
                      <a:pt x="73050" y="40120"/>
                      <a:pt x="73048" y="40120"/>
                    </a:cubicBezTo>
                    <a:lnTo>
                      <a:pt x="73043" y="40120"/>
                    </a:lnTo>
                    <a:cubicBezTo>
                      <a:pt x="73040" y="40122"/>
                      <a:pt x="73036" y="40122"/>
                      <a:pt x="73033" y="40122"/>
                    </a:cubicBezTo>
                    <a:cubicBezTo>
                      <a:pt x="73015" y="40127"/>
                      <a:pt x="72999" y="40128"/>
                      <a:pt x="72981" y="40132"/>
                    </a:cubicBezTo>
                    <a:cubicBezTo>
                      <a:pt x="72979" y="40133"/>
                      <a:pt x="72977" y="40133"/>
                      <a:pt x="72974" y="40133"/>
                    </a:cubicBezTo>
                    <a:cubicBezTo>
                      <a:pt x="72968" y="40135"/>
                      <a:pt x="72959" y="40137"/>
                      <a:pt x="72951" y="40138"/>
                    </a:cubicBezTo>
                    <a:lnTo>
                      <a:pt x="72949" y="40138"/>
                    </a:lnTo>
                    <a:cubicBezTo>
                      <a:pt x="72927" y="40142"/>
                      <a:pt x="72902" y="40146"/>
                      <a:pt x="72877" y="40151"/>
                    </a:cubicBezTo>
                    <a:cubicBezTo>
                      <a:pt x="72854" y="40155"/>
                      <a:pt x="72831" y="40160"/>
                      <a:pt x="72808" y="40163"/>
                    </a:cubicBezTo>
                    <a:cubicBezTo>
                      <a:pt x="72805" y="40163"/>
                      <a:pt x="72800" y="40165"/>
                      <a:pt x="72797" y="40165"/>
                    </a:cubicBezTo>
                    <a:lnTo>
                      <a:pt x="72795" y="40165"/>
                    </a:lnTo>
                    <a:cubicBezTo>
                      <a:pt x="72795" y="40166"/>
                      <a:pt x="72794" y="40166"/>
                      <a:pt x="72792" y="40166"/>
                    </a:cubicBezTo>
                    <a:lnTo>
                      <a:pt x="72785" y="40166"/>
                    </a:lnTo>
                    <a:cubicBezTo>
                      <a:pt x="72785" y="40166"/>
                      <a:pt x="72784" y="40168"/>
                      <a:pt x="72784" y="40168"/>
                    </a:cubicBezTo>
                    <a:lnTo>
                      <a:pt x="72780" y="40168"/>
                    </a:lnTo>
                    <a:lnTo>
                      <a:pt x="72766" y="40171"/>
                    </a:lnTo>
                    <a:lnTo>
                      <a:pt x="72762" y="40171"/>
                    </a:lnTo>
                    <a:cubicBezTo>
                      <a:pt x="72757" y="40173"/>
                      <a:pt x="72753" y="40173"/>
                      <a:pt x="72748" y="40173"/>
                    </a:cubicBezTo>
                    <a:cubicBezTo>
                      <a:pt x="72746" y="40174"/>
                      <a:pt x="72744" y="40174"/>
                      <a:pt x="72743" y="40174"/>
                    </a:cubicBezTo>
                    <a:cubicBezTo>
                      <a:pt x="72731" y="40176"/>
                      <a:pt x="72720" y="40179"/>
                      <a:pt x="72708" y="40181"/>
                    </a:cubicBezTo>
                    <a:lnTo>
                      <a:pt x="72700" y="40181"/>
                    </a:lnTo>
                    <a:cubicBezTo>
                      <a:pt x="72700" y="40183"/>
                      <a:pt x="72700" y="40183"/>
                      <a:pt x="72698" y="40183"/>
                    </a:cubicBezTo>
                    <a:lnTo>
                      <a:pt x="72692" y="40183"/>
                    </a:lnTo>
                    <a:cubicBezTo>
                      <a:pt x="72691" y="40183"/>
                      <a:pt x="72691" y="40184"/>
                      <a:pt x="72690" y="40184"/>
                    </a:cubicBezTo>
                    <a:cubicBezTo>
                      <a:pt x="72690" y="40184"/>
                      <a:pt x="72690" y="40183"/>
                      <a:pt x="72690" y="40183"/>
                    </a:cubicBezTo>
                    <a:cubicBezTo>
                      <a:pt x="72690" y="40183"/>
                      <a:pt x="72690" y="40184"/>
                      <a:pt x="72690" y="40184"/>
                    </a:cubicBezTo>
                    <a:cubicBezTo>
                      <a:pt x="72656" y="40189"/>
                      <a:pt x="72621" y="40196"/>
                      <a:pt x="72588" y="40201"/>
                    </a:cubicBezTo>
                    <a:lnTo>
                      <a:pt x="72585" y="40201"/>
                    </a:lnTo>
                    <a:cubicBezTo>
                      <a:pt x="72547" y="40207"/>
                      <a:pt x="72510" y="40214"/>
                      <a:pt x="72474" y="40220"/>
                    </a:cubicBezTo>
                    <a:cubicBezTo>
                      <a:pt x="72464" y="40220"/>
                      <a:pt x="72456" y="40222"/>
                      <a:pt x="72447" y="40224"/>
                    </a:cubicBezTo>
                    <a:lnTo>
                      <a:pt x="72446" y="40224"/>
                    </a:lnTo>
                    <a:cubicBezTo>
                      <a:pt x="72444" y="40224"/>
                      <a:pt x="72442" y="40225"/>
                      <a:pt x="72441" y="40225"/>
                    </a:cubicBezTo>
                    <a:lnTo>
                      <a:pt x="72438" y="40225"/>
                    </a:lnTo>
                    <a:cubicBezTo>
                      <a:pt x="72434" y="40225"/>
                      <a:pt x="72431" y="40227"/>
                      <a:pt x="72428" y="40227"/>
                    </a:cubicBezTo>
                    <a:cubicBezTo>
                      <a:pt x="72413" y="40229"/>
                      <a:pt x="72400" y="40232"/>
                      <a:pt x="72385" y="40233"/>
                    </a:cubicBezTo>
                    <a:cubicBezTo>
                      <a:pt x="72378" y="40235"/>
                      <a:pt x="72370" y="40237"/>
                      <a:pt x="72364" y="40237"/>
                    </a:cubicBezTo>
                    <a:cubicBezTo>
                      <a:pt x="72357" y="40238"/>
                      <a:pt x="72351" y="40238"/>
                      <a:pt x="72344" y="40240"/>
                    </a:cubicBezTo>
                    <a:cubicBezTo>
                      <a:pt x="72341" y="40240"/>
                      <a:pt x="72337" y="40242"/>
                      <a:pt x="72334" y="40242"/>
                    </a:cubicBezTo>
                    <a:lnTo>
                      <a:pt x="72329" y="40242"/>
                    </a:lnTo>
                    <a:cubicBezTo>
                      <a:pt x="72308" y="40247"/>
                      <a:pt x="72285" y="40250"/>
                      <a:pt x="72262" y="40253"/>
                    </a:cubicBezTo>
                    <a:cubicBezTo>
                      <a:pt x="72254" y="40253"/>
                      <a:pt x="72247" y="40255"/>
                      <a:pt x="72239" y="40256"/>
                    </a:cubicBezTo>
                    <a:lnTo>
                      <a:pt x="72237" y="40256"/>
                    </a:lnTo>
                    <a:cubicBezTo>
                      <a:pt x="72234" y="40256"/>
                      <a:pt x="72232" y="40258"/>
                      <a:pt x="72229" y="40258"/>
                    </a:cubicBezTo>
                    <a:lnTo>
                      <a:pt x="72223" y="40258"/>
                    </a:lnTo>
                    <a:cubicBezTo>
                      <a:pt x="72221" y="40258"/>
                      <a:pt x="72219" y="40260"/>
                      <a:pt x="72216" y="40260"/>
                    </a:cubicBezTo>
                    <a:cubicBezTo>
                      <a:pt x="72213" y="40260"/>
                      <a:pt x="72211" y="40260"/>
                      <a:pt x="72208" y="40261"/>
                    </a:cubicBezTo>
                    <a:cubicBezTo>
                      <a:pt x="72204" y="40261"/>
                      <a:pt x="72201" y="40261"/>
                      <a:pt x="72198" y="40263"/>
                    </a:cubicBezTo>
                    <a:lnTo>
                      <a:pt x="72188" y="40263"/>
                    </a:lnTo>
                    <a:cubicBezTo>
                      <a:pt x="72183" y="40265"/>
                      <a:pt x="72178" y="40265"/>
                      <a:pt x="72173" y="40266"/>
                    </a:cubicBezTo>
                    <a:lnTo>
                      <a:pt x="72167" y="40266"/>
                    </a:lnTo>
                    <a:cubicBezTo>
                      <a:pt x="72157" y="40270"/>
                      <a:pt x="72145" y="40270"/>
                      <a:pt x="72136" y="40271"/>
                    </a:cubicBezTo>
                    <a:cubicBezTo>
                      <a:pt x="72126" y="40273"/>
                      <a:pt x="72114" y="40274"/>
                      <a:pt x="72104" y="40276"/>
                    </a:cubicBezTo>
                    <a:cubicBezTo>
                      <a:pt x="72090" y="40279"/>
                      <a:pt x="72073" y="40281"/>
                      <a:pt x="72058" y="40283"/>
                    </a:cubicBezTo>
                    <a:cubicBezTo>
                      <a:pt x="72054" y="40284"/>
                      <a:pt x="72049" y="40284"/>
                      <a:pt x="72044" y="40284"/>
                    </a:cubicBezTo>
                    <a:cubicBezTo>
                      <a:pt x="72031" y="40288"/>
                      <a:pt x="72017" y="40289"/>
                      <a:pt x="72004" y="40291"/>
                    </a:cubicBezTo>
                    <a:cubicBezTo>
                      <a:pt x="71996" y="40293"/>
                      <a:pt x="71988" y="40293"/>
                      <a:pt x="71980" y="40294"/>
                    </a:cubicBezTo>
                    <a:lnTo>
                      <a:pt x="71975" y="40294"/>
                    </a:lnTo>
                    <a:cubicBezTo>
                      <a:pt x="71968" y="40296"/>
                      <a:pt x="71962" y="40297"/>
                      <a:pt x="71955" y="40297"/>
                    </a:cubicBezTo>
                    <a:cubicBezTo>
                      <a:pt x="71937" y="40301"/>
                      <a:pt x="71917" y="40302"/>
                      <a:pt x="71899" y="40306"/>
                    </a:cubicBezTo>
                    <a:cubicBezTo>
                      <a:pt x="71896" y="40306"/>
                      <a:pt x="71893" y="40306"/>
                      <a:pt x="71889" y="40307"/>
                    </a:cubicBezTo>
                    <a:lnTo>
                      <a:pt x="71886" y="40307"/>
                    </a:lnTo>
                    <a:cubicBezTo>
                      <a:pt x="71878" y="40309"/>
                      <a:pt x="71870" y="40309"/>
                      <a:pt x="71862" y="40311"/>
                    </a:cubicBezTo>
                    <a:lnTo>
                      <a:pt x="71860" y="40311"/>
                    </a:lnTo>
                    <a:cubicBezTo>
                      <a:pt x="71843" y="40312"/>
                      <a:pt x="71827" y="40316"/>
                      <a:pt x="71809" y="40317"/>
                    </a:cubicBezTo>
                    <a:cubicBezTo>
                      <a:pt x="71806" y="40317"/>
                      <a:pt x="71804" y="40317"/>
                      <a:pt x="71801" y="40319"/>
                    </a:cubicBezTo>
                    <a:cubicBezTo>
                      <a:pt x="71796" y="40319"/>
                      <a:pt x="71789" y="40320"/>
                      <a:pt x="71783" y="40320"/>
                    </a:cubicBezTo>
                    <a:cubicBezTo>
                      <a:pt x="71768" y="40322"/>
                      <a:pt x="71752" y="40325"/>
                      <a:pt x="71735" y="40327"/>
                    </a:cubicBezTo>
                    <a:cubicBezTo>
                      <a:pt x="71694" y="40332"/>
                      <a:pt x="71653" y="40337"/>
                      <a:pt x="71612" y="40342"/>
                    </a:cubicBezTo>
                    <a:cubicBezTo>
                      <a:pt x="71528" y="40353"/>
                      <a:pt x="71446" y="40363"/>
                      <a:pt x="71363" y="40373"/>
                    </a:cubicBezTo>
                    <a:cubicBezTo>
                      <a:pt x="71295" y="40381"/>
                      <a:pt x="71226" y="40389"/>
                      <a:pt x="71159" y="40396"/>
                    </a:cubicBezTo>
                    <a:cubicBezTo>
                      <a:pt x="71108" y="40402"/>
                      <a:pt x="71056" y="40409"/>
                      <a:pt x="71005" y="40414"/>
                    </a:cubicBezTo>
                    <a:cubicBezTo>
                      <a:pt x="70851" y="40432"/>
                      <a:pt x="70698" y="40448"/>
                      <a:pt x="70544" y="40465"/>
                    </a:cubicBezTo>
                    <a:cubicBezTo>
                      <a:pt x="70372" y="40483"/>
                      <a:pt x="70198" y="40501"/>
                      <a:pt x="70024" y="40517"/>
                    </a:cubicBezTo>
                    <a:cubicBezTo>
                      <a:pt x="69935" y="40526"/>
                      <a:pt x="69848" y="40534"/>
                      <a:pt x="69759" y="40542"/>
                    </a:cubicBezTo>
                    <a:cubicBezTo>
                      <a:pt x="69635" y="40555"/>
                      <a:pt x="69512" y="40565"/>
                      <a:pt x="69389" y="40576"/>
                    </a:cubicBezTo>
                    <a:cubicBezTo>
                      <a:pt x="69295" y="40585"/>
                      <a:pt x="69203" y="40593"/>
                      <a:pt x="69110" y="40601"/>
                    </a:cubicBezTo>
                    <a:cubicBezTo>
                      <a:pt x="69018" y="40608"/>
                      <a:pt x="68924" y="40616"/>
                      <a:pt x="68831" y="40624"/>
                    </a:cubicBezTo>
                    <a:cubicBezTo>
                      <a:pt x="68737" y="40631"/>
                      <a:pt x="68645" y="40639"/>
                      <a:pt x="68552" y="40645"/>
                    </a:cubicBezTo>
                    <a:cubicBezTo>
                      <a:pt x="68460" y="40652"/>
                      <a:pt x="68370" y="40658"/>
                      <a:pt x="68278" y="40665"/>
                    </a:cubicBezTo>
                    <a:cubicBezTo>
                      <a:pt x="68274" y="40665"/>
                      <a:pt x="68271" y="40667"/>
                      <a:pt x="68266" y="40667"/>
                    </a:cubicBezTo>
                    <a:cubicBezTo>
                      <a:pt x="68181" y="40673"/>
                      <a:pt x="68096" y="40678"/>
                      <a:pt x="68009" y="40685"/>
                    </a:cubicBezTo>
                    <a:cubicBezTo>
                      <a:pt x="67999" y="40685"/>
                      <a:pt x="67989" y="40686"/>
                      <a:pt x="67977" y="40686"/>
                    </a:cubicBezTo>
                    <a:cubicBezTo>
                      <a:pt x="67899" y="40691"/>
                      <a:pt x="67820" y="40698"/>
                      <a:pt x="67739" y="40703"/>
                    </a:cubicBezTo>
                    <a:cubicBezTo>
                      <a:pt x="67702" y="40704"/>
                      <a:pt x="67662" y="40708"/>
                      <a:pt x="67623" y="40709"/>
                    </a:cubicBezTo>
                    <a:cubicBezTo>
                      <a:pt x="67520" y="40716"/>
                      <a:pt x="67416" y="40722"/>
                      <a:pt x="67313" y="40729"/>
                    </a:cubicBezTo>
                    <a:cubicBezTo>
                      <a:pt x="67203" y="40736"/>
                      <a:pt x="67093" y="40741"/>
                      <a:pt x="66981" y="40747"/>
                    </a:cubicBezTo>
                    <a:cubicBezTo>
                      <a:pt x="66870" y="40754"/>
                      <a:pt x="66758" y="40759"/>
                      <a:pt x="66648" y="40765"/>
                    </a:cubicBezTo>
                    <a:cubicBezTo>
                      <a:pt x="66537" y="40770"/>
                      <a:pt x="66425" y="40775"/>
                      <a:pt x="66315" y="40780"/>
                    </a:cubicBezTo>
                    <a:cubicBezTo>
                      <a:pt x="66203" y="40785"/>
                      <a:pt x="66092" y="40790"/>
                      <a:pt x="65982" y="40795"/>
                    </a:cubicBezTo>
                    <a:cubicBezTo>
                      <a:pt x="65906" y="40798"/>
                      <a:pt x="65831" y="40801"/>
                      <a:pt x="65754" y="40805"/>
                    </a:cubicBezTo>
                    <a:lnTo>
                      <a:pt x="65716" y="40805"/>
                    </a:lnTo>
                    <a:cubicBezTo>
                      <a:pt x="65673" y="40806"/>
                      <a:pt x="65631" y="40808"/>
                      <a:pt x="65588" y="40809"/>
                    </a:cubicBezTo>
                    <a:cubicBezTo>
                      <a:pt x="65518" y="40813"/>
                      <a:pt x="65449" y="40814"/>
                      <a:pt x="65378" y="40818"/>
                    </a:cubicBezTo>
                    <a:cubicBezTo>
                      <a:pt x="65347" y="40818"/>
                      <a:pt x="65316" y="40819"/>
                      <a:pt x="65285" y="40821"/>
                    </a:cubicBezTo>
                    <a:cubicBezTo>
                      <a:pt x="65183" y="40824"/>
                      <a:pt x="65081" y="40826"/>
                      <a:pt x="64981" y="40829"/>
                    </a:cubicBezTo>
                    <a:cubicBezTo>
                      <a:pt x="64869" y="40832"/>
                      <a:pt x="64758" y="40836"/>
                      <a:pt x="64646" y="40839"/>
                    </a:cubicBezTo>
                    <a:cubicBezTo>
                      <a:pt x="64581" y="40841"/>
                      <a:pt x="64515" y="40841"/>
                      <a:pt x="64449" y="40842"/>
                    </a:cubicBezTo>
                    <a:cubicBezTo>
                      <a:pt x="63944" y="40854"/>
                      <a:pt x="63437" y="40860"/>
                      <a:pt x="62931" y="40862"/>
                    </a:cubicBezTo>
                    <a:lnTo>
                      <a:pt x="62418" y="40862"/>
                    </a:lnTo>
                    <a:cubicBezTo>
                      <a:pt x="62295" y="40862"/>
                      <a:pt x="62172" y="40860"/>
                      <a:pt x="62050" y="40860"/>
                    </a:cubicBezTo>
                    <a:cubicBezTo>
                      <a:pt x="61967" y="40859"/>
                      <a:pt x="61884" y="40859"/>
                      <a:pt x="61801" y="40859"/>
                    </a:cubicBezTo>
                    <a:cubicBezTo>
                      <a:pt x="61719" y="40857"/>
                      <a:pt x="61637" y="40857"/>
                      <a:pt x="61553" y="40855"/>
                    </a:cubicBezTo>
                    <a:cubicBezTo>
                      <a:pt x="61478" y="40854"/>
                      <a:pt x="61400" y="40854"/>
                      <a:pt x="61325" y="40852"/>
                    </a:cubicBezTo>
                    <a:cubicBezTo>
                      <a:pt x="61205" y="40850"/>
                      <a:pt x="61084" y="40849"/>
                      <a:pt x="60964" y="40846"/>
                    </a:cubicBezTo>
                    <a:cubicBezTo>
                      <a:pt x="60856" y="40844"/>
                      <a:pt x="60747" y="40842"/>
                      <a:pt x="60639" y="40839"/>
                    </a:cubicBezTo>
                    <a:cubicBezTo>
                      <a:pt x="60047" y="40826"/>
                      <a:pt x="59454" y="40808"/>
                      <a:pt x="58862" y="40783"/>
                    </a:cubicBezTo>
                    <a:cubicBezTo>
                      <a:pt x="58714" y="40777"/>
                      <a:pt x="58566" y="40770"/>
                      <a:pt x="58417" y="40763"/>
                    </a:cubicBezTo>
                    <a:cubicBezTo>
                      <a:pt x="58348" y="40760"/>
                      <a:pt x="58278" y="40757"/>
                      <a:pt x="58209" y="40754"/>
                    </a:cubicBezTo>
                    <a:cubicBezTo>
                      <a:pt x="58191" y="40754"/>
                      <a:pt x="58173" y="40752"/>
                      <a:pt x="58155" y="40752"/>
                    </a:cubicBezTo>
                    <a:cubicBezTo>
                      <a:pt x="58046" y="40745"/>
                      <a:pt x="57936" y="40741"/>
                      <a:pt x="57828" y="40736"/>
                    </a:cubicBezTo>
                    <a:cubicBezTo>
                      <a:pt x="57826" y="40736"/>
                      <a:pt x="57823" y="40736"/>
                      <a:pt x="57821" y="40734"/>
                    </a:cubicBezTo>
                    <a:cubicBezTo>
                      <a:pt x="57769" y="40732"/>
                      <a:pt x="57715" y="40729"/>
                      <a:pt x="57662" y="40726"/>
                    </a:cubicBezTo>
                    <a:cubicBezTo>
                      <a:pt x="57544" y="40721"/>
                      <a:pt x="57426" y="40714"/>
                      <a:pt x="57309" y="40708"/>
                    </a:cubicBezTo>
                    <a:cubicBezTo>
                      <a:pt x="57236" y="40703"/>
                      <a:pt x="57163" y="40699"/>
                      <a:pt x="57090" y="40695"/>
                    </a:cubicBezTo>
                    <a:cubicBezTo>
                      <a:pt x="57016" y="40690"/>
                      <a:pt x="56940" y="40686"/>
                      <a:pt x="56866" y="40681"/>
                    </a:cubicBezTo>
                    <a:cubicBezTo>
                      <a:pt x="56571" y="40663"/>
                      <a:pt x="56277" y="40644"/>
                      <a:pt x="55982" y="40624"/>
                    </a:cubicBezTo>
                    <a:cubicBezTo>
                      <a:pt x="55834" y="40614"/>
                      <a:pt x="55688" y="40603"/>
                      <a:pt x="55540" y="40593"/>
                    </a:cubicBezTo>
                    <a:cubicBezTo>
                      <a:pt x="55458" y="40586"/>
                      <a:pt x="55378" y="40580"/>
                      <a:pt x="55298" y="40575"/>
                    </a:cubicBezTo>
                    <a:cubicBezTo>
                      <a:pt x="55216" y="40568"/>
                      <a:pt x="55135" y="40562"/>
                      <a:pt x="55053" y="40555"/>
                    </a:cubicBezTo>
                    <a:lnTo>
                      <a:pt x="54810" y="40537"/>
                    </a:lnTo>
                    <a:lnTo>
                      <a:pt x="54567" y="40517"/>
                    </a:lnTo>
                    <a:cubicBezTo>
                      <a:pt x="54487" y="40511"/>
                      <a:pt x="54405" y="40504"/>
                      <a:pt x="54325" y="40496"/>
                    </a:cubicBezTo>
                    <a:cubicBezTo>
                      <a:pt x="54164" y="40483"/>
                      <a:pt x="54003" y="40470"/>
                      <a:pt x="53840" y="40455"/>
                    </a:cubicBezTo>
                    <a:cubicBezTo>
                      <a:pt x="53680" y="40440"/>
                      <a:pt x="53517" y="40425"/>
                      <a:pt x="53356" y="40411"/>
                    </a:cubicBezTo>
                    <a:cubicBezTo>
                      <a:pt x="53307" y="40406"/>
                      <a:pt x="53256" y="40402"/>
                      <a:pt x="53205" y="40398"/>
                    </a:cubicBezTo>
                    <a:cubicBezTo>
                      <a:pt x="53148" y="40391"/>
                      <a:pt x="53092" y="40386"/>
                      <a:pt x="53035" y="40381"/>
                    </a:cubicBezTo>
                    <a:cubicBezTo>
                      <a:pt x="52925" y="40371"/>
                      <a:pt x="52816" y="40360"/>
                      <a:pt x="52708" y="40350"/>
                    </a:cubicBezTo>
                    <a:cubicBezTo>
                      <a:pt x="52656" y="40345"/>
                      <a:pt x="52603" y="40338"/>
                      <a:pt x="52551" y="40334"/>
                    </a:cubicBezTo>
                    <a:cubicBezTo>
                      <a:pt x="52282" y="40307"/>
                      <a:pt x="52012" y="40279"/>
                      <a:pt x="51743" y="40252"/>
                    </a:cubicBezTo>
                    <a:cubicBezTo>
                      <a:pt x="51640" y="40240"/>
                      <a:pt x="51538" y="40229"/>
                      <a:pt x="51436" y="40219"/>
                    </a:cubicBezTo>
                    <a:cubicBezTo>
                      <a:pt x="51353" y="40209"/>
                      <a:pt x="51269" y="40201"/>
                      <a:pt x="51187" y="40191"/>
                    </a:cubicBezTo>
                    <a:cubicBezTo>
                      <a:pt x="51159" y="40188"/>
                      <a:pt x="51133" y="40184"/>
                      <a:pt x="51105" y="40183"/>
                    </a:cubicBezTo>
                    <a:cubicBezTo>
                      <a:pt x="51021" y="40173"/>
                      <a:pt x="50938" y="40163"/>
                      <a:pt x="50854" y="40153"/>
                    </a:cubicBezTo>
                    <a:cubicBezTo>
                      <a:pt x="50759" y="40143"/>
                      <a:pt x="50665" y="40132"/>
                      <a:pt x="50570" y="40122"/>
                    </a:cubicBezTo>
                    <a:cubicBezTo>
                      <a:pt x="50476" y="40110"/>
                      <a:pt x="50383" y="40099"/>
                      <a:pt x="50288" y="40089"/>
                    </a:cubicBezTo>
                    <a:cubicBezTo>
                      <a:pt x="50283" y="40087"/>
                      <a:pt x="50276" y="40087"/>
                      <a:pt x="50270" y="40086"/>
                    </a:cubicBezTo>
                    <a:cubicBezTo>
                      <a:pt x="50212" y="40079"/>
                      <a:pt x="50156" y="40073"/>
                      <a:pt x="50099" y="40066"/>
                    </a:cubicBezTo>
                    <a:cubicBezTo>
                      <a:pt x="50068" y="40063"/>
                      <a:pt x="50037" y="40060"/>
                      <a:pt x="50006" y="40055"/>
                    </a:cubicBezTo>
                    <a:cubicBezTo>
                      <a:pt x="49960" y="40050"/>
                      <a:pt x="49912" y="40043"/>
                      <a:pt x="49866" y="40038"/>
                    </a:cubicBezTo>
                    <a:cubicBezTo>
                      <a:pt x="49818" y="40033"/>
                      <a:pt x="49771" y="40027"/>
                      <a:pt x="49725" y="40022"/>
                    </a:cubicBezTo>
                    <a:cubicBezTo>
                      <a:pt x="49536" y="39999"/>
                      <a:pt x="49349" y="39976"/>
                      <a:pt x="49162" y="39951"/>
                    </a:cubicBezTo>
                    <a:cubicBezTo>
                      <a:pt x="49118" y="39946"/>
                      <a:pt x="49073" y="39940"/>
                      <a:pt x="49028" y="39935"/>
                    </a:cubicBezTo>
                    <a:cubicBezTo>
                      <a:pt x="49021" y="39933"/>
                      <a:pt x="49013" y="39933"/>
                      <a:pt x="49006" y="39932"/>
                    </a:cubicBezTo>
                    <a:cubicBezTo>
                      <a:pt x="49003" y="39932"/>
                      <a:pt x="49001" y="39932"/>
                      <a:pt x="49000" y="39930"/>
                    </a:cubicBezTo>
                    <a:lnTo>
                      <a:pt x="48995" y="39930"/>
                    </a:lnTo>
                    <a:cubicBezTo>
                      <a:pt x="48985" y="39928"/>
                      <a:pt x="48975" y="39928"/>
                      <a:pt x="48964" y="39927"/>
                    </a:cubicBezTo>
                    <a:cubicBezTo>
                      <a:pt x="48914" y="39920"/>
                      <a:pt x="48865" y="39913"/>
                      <a:pt x="48816" y="39907"/>
                    </a:cubicBezTo>
                    <a:cubicBezTo>
                      <a:pt x="48788" y="39904"/>
                      <a:pt x="48762" y="39900"/>
                      <a:pt x="48735" y="39897"/>
                    </a:cubicBezTo>
                    <a:cubicBezTo>
                      <a:pt x="48709" y="39894"/>
                      <a:pt x="48681" y="39890"/>
                      <a:pt x="48655" y="39887"/>
                    </a:cubicBezTo>
                    <a:cubicBezTo>
                      <a:pt x="48634" y="39884"/>
                      <a:pt x="48612" y="39881"/>
                      <a:pt x="48593" y="39879"/>
                    </a:cubicBezTo>
                    <a:cubicBezTo>
                      <a:pt x="48555" y="39874"/>
                      <a:pt x="48516" y="39869"/>
                      <a:pt x="48478" y="39863"/>
                    </a:cubicBezTo>
                    <a:cubicBezTo>
                      <a:pt x="48442" y="39859"/>
                      <a:pt x="48406" y="39854"/>
                      <a:pt x="48369" y="39849"/>
                    </a:cubicBezTo>
                    <a:cubicBezTo>
                      <a:pt x="48314" y="39841"/>
                      <a:pt x="48260" y="39835"/>
                      <a:pt x="48204" y="39826"/>
                    </a:cubicBezTo>
                    <a:cubicBezTo>
                      <a:pt x="48173" y="39823"/>
                      <a:pt x="48141" y="39818"/>
                      <a:pt x="48112" y="39815"/>
                    </a:cubicBezTo>
                    <a:cubicBezTo>
                      <a:pt x="48049" y="39807"/>
                      <a:pt x="47987" y="39799"/>
                      <a:pt x="47925" y="39790"/>
                    </a:cubicBezTo>
                    <a:cubicBezTo>
                      <a:pt x="47853" y="39781"/>
                      <a:pt x="47779" y="39771"/>
                      <a:pt x="47707" y="39759"/>
                    </a:cubicBezTo>
                    <a:cubicBezTo>
                      <a:pt x="47634" y="39749"/>
                      <a:pt x="47560" y="39740"/>
                      <a:pt x="47488" y="39730"/>
                    </a:cubicBezTo>
                    <a:cubicBezTo>
                      <a:pt x="47482" y="39730"/>
                      <a:pt x="47475" y="39728"/>
                      <a:pt x="47469" y="39728"/>
                    </a:cubicBezTo>
                    <a:cubicBezTo>
                      <a:pt x="47459" y="39726"/>
                      <a:pt x="47447" y="39725"/>
                      <a:pt x="47436" y="39723"/>
                    </a:cubicBezTo>
                    <a:cubicBezTo>
                      <a:pt x="47408" y="39718"/>
                      <a:pt x="47378" y="39715"/>
                      <a:pt x="47349" y="39712"/>
                    </a:cubicBezTo>
                    <a:cubicBezTo>
                      <a:pt x="47303" y="39705"/>
                      <a:pt x="47257" y="39699"/>
                      <a:pt x="47211" y="39692"/>
                    </a:cubicBezTo>
                    <a:cubicBezTo>
                      <a:pt x="47188" y="39689"/>
                      <a:pt x="47167" y="39685"/>
                      <a:pt x="47145" y="39682"/>
                    </a:cubicBezTo>
                    <a:cubicBezTo>
                      <a:pt x="47078" y="39672"/>
                      <a:pt x="47009" y="39664"/>
                      <a:pt x="46942" y="39654"/>
                    </a:cubicBezTo>
                    <a:cubicBezTo>
                      <a:pt x="46858" y="39643"/>
                      <a:pt x="46774" y="39630"/>
                      <a:pt x="46691" y="39618"/>
                    </a:cubicBezTo>
                    <a:cubicBezTo>
                      <a:pt x="46679" y="39616"/>
                      <a:pt x="46669" y="39615"/>
                      <a:pt x="46658" y="39613"/>
                    </a:cubicBezTo>
                    <a:lnTo>
                      <a:pt x="46656" y="39613"/>
                    </a:lnTo>
                    <a:cubicBezTo>
                      <a:pt x="46637" y="39610"/>
                      <a:pt x="46615" y="39607"/>
                      <a:pt x="46596" y="39603"/>
                    </a:cubicBezTo>
                    <a:cubicBezTo>
                      <a:pt x="46445" y="39582"/>
                      <a:pt x="46294" y="39561"/>
                      <a:pt x="46144" y="39538"/>
                    </a:cubicBezTo>
                    <a:lnTo>
                      <a:pt x="46126" y="39536"/>
                    </a:lnTo>
                    <a:cubicBezTo>
                      <a:pt x="46120" y="39534"/>
                      <a:pt x="46113" y="39534"/>
                      <a:pt x="46105" y="39533"/>
                    </a:cubicBezTo>
                    <a:cubicBezTo>
                      <a:pt x="46034" y="39523"/>
                      <a:pt x="45964" y="39511"/>
                      <a:pt x="45893" y="39502"/>
                    </a:cubicBezTo>
                    <a:cubicBezTo>
                      <a:pt x="45892" y="39500"/>
                      <a:pt x="45890" y="39500"/>
                      <a:pt x="45888" y="39500"/>
                    </a:cubicBezTo>
                    <a:cubicBezTo>
                      <a:pt x="45869" y="39497"/>
                      <a:pt x="45849" y="39495"/>
                      <a:pt x="45831" y="39492"/>
                    </a:cubicBezTo>
                    <a:lnTo>
                      <a:pt x="45829" y="39492"/>
                    </a:lnTo>
                    <a:lnTo>
                      <a:pt x="45632" y="39462"/>
                    </a:lnTo>
                    <a:cubicBezTo>
                      <a:pt x="45575" y="39452"/>
                      <a:pt x="45516" y="39444"/>
                      <a:pt x="45457" y="39436"/>
                    </a:cubicBezTo>
                    <a:cubicBezTo>
                      <a:pt x="45340" y="39418"/>
                      <a:pt x="45224" y="39400"/>
                      <a:pt x="45107" y="39382"/>
                    </a:cubicBezTo>
                    <a:cubicBezTo>
                      <a:pt x="44973" y="39360"/>
                      <a:pt x="44836" y="39339"/>
                      <a:pt x="44702" y="39319"/>
                    </a:cubicBezTo>
                    <a:cubicBezTo>
                      <a:pt x="44538" y="39293"/>
                      <a:pt x="44374" y="39267"/>
                      <a:pt x="44211" y="39241"/>
                    </a:cubicBezTo>
                    <a:cubicBezTo>
                      <a:pt x="44195" y="39239"/>
                      <a:pt x="44178" y="39236"/>
                      <a:pt x="44162" y="39234"/>
                    </a:cubicBezTo>
                    <a:cubicBezTo>
                      <a:pt x="43991" y="39206"/>
                      <a:pt x="43821" y="39178"/>
                      <a:pt x="43650" y="39150"/>
                    </a:cubicBezTo>
                    <a:cubicBezTo>
                      <a:pt x="43561" y="39136"/>
                      <a:pt x="43471" y="39121"/>
                      <a:pt x="43381" y="39106"/>
                    </a:cubicBezTo>
                    <a:cubicBezTo>
                      <a:pt x="43202" y="39077"/>
                      <a:pt x="43022" y="39047"/>
                      <a:pt x="42843" y="39016"/>
                    </a:cubicBezTo>
                    <a:cubicBezTo>
                      <a:pt x="42774" y="39004"/>
                      <a:pt x="42705" y="38993"/>
                      <a:pt x="42634" y="38981"/>
                    </a:cubicBezTo>
                    <a:cubicBezTo>
                      <a:pt x="42457" y="38952"/>
                      <a:pt x="42282" y="38921"/>
                      <a:pt x="42106" y="38891"/>
                    </a:cubicBezTo>
                    <a:cubicBezTo>
                      <a:pt x="42011" y="38875"/>
                      <a:pt x="41916" y="38858"/>
                      <a:pt x="41822" y="38842"/>
                    </a:cubicBezTo>
                    <a:cubicBezTo>
                      <a:pt x="41681" y="38817"/>
                      <a:pt x="41538" y="38793"/>
                      <a:pt x="41397" y="38768"/>
                    </a:cubicBezTo>
                    <a:cubicBezTo>
                      <a:pt x="41258" y="38742"/>
                      <a:pt x="41116" y="38717"/>
                      <a:pt x="40975" y="38693"/>
                    </a:cubicBezTo>
                    <a:cubicBezTo>
                      <a:pt x="40601" y="38625"/>
                      <a:pt x="40229" y="38558"/>
                      <a:pt x="39859" y="38489"/>
                    </a:cubicBezTo>
                    <a:cubicBezTo>
                      <a:pt x="39736" y="38466"/>
                      <a:pt x="39615" y="38443"/>
                      <a:pt x="39492" y="38422"/>
                    </a:cubicBezTo>
                    <a:cubicBezTo>
                      <a:pt x="39356" y="38396"/>
                      <a:pt x="39221" y="38371"/>
                      <a:pt x="39085" y="38345"/>
                    </a:cubicBezTo>
                    <a:cubicBezTo>
                      <a:pt x="38680" y="38268"/>
                      <a:pt x="38276" y="38190"/>
                      <a:pt x="37877" y="38113"/>
                    </a:cubicBezTo>
                    <a:cubicBezTo>
                      <a:pt x="37834" y="38105"/>
                      <a:pt x="37792" y="38097"/>
                      <a:pt x="37749" y="38089"/>
                    </a:cubicBezTo>
                    <a:cubicBezTo>
                      <a:pt x="37708" y="38081"/>
                      <a:pt x="37665" y="38072"/>
                      <a:pt x="37623" y="38064"/>
                    </a:cubicBezTo>
                    <a:cubicBezTo>
                      <a:pt x="37457" y="38031"/>
                      <a:pt x="37291" y="37998"/>
                      <a:pt x="37126" y="37966"/>
                    </a:cubicBezTo>
                    <a:cubicBezTo>
                      <a:pt x="37040" y="37949"/>
                      <a:pt x="36953" y="37931"/>
                      <a:pt x="36868" y="37915"/>
                    </a:cubicBezTo>
                    <a:cubicBezTo>
                      <a:pt x="36811" y="37903"/>
                      <a:pt x="36755" y="37892"/>
                      <a:pt x="36697" y="37880"/>
                    </a:cubicBezTo>
                    <a:cubicBezTo>
                      <a:pt x="36671" y="37875"/>
                      <a:pt x="36643" y="37870"/>
                      <a:pt x="36617" y="37864"/>
                    </a:cubicBezTo>
                    <a:cubicBezTo>
                      <a:pt x="36587" y="37859"/>
                      <a:pt x="36558" y="37852"/>
                      <a:pt x="36528" y="37847"/>
                    </a:cubicBezTo>
                    <a:cubicBezTo>
                      <a:pt x="36474" y="37836"/>
                      <a:pt x="36422" y="37826"/>
                      <a:pt x="36367" y="37815"/>
                    </a:cubicBezTo>
                    <a:cubicBezTo>
                      <a:pt x="36284" y="37798"/>
                      <a:pt x="36202" y="37782"/>
                      <a:pt x="36120" y="37764"/>
                    </a:cubicBezTo>
                    <a:cubicBezTo>
                      <a:pt x="36054" y="37752"/>
                      <a:pt x="35990" y="37739"/>
                      <a:pt x="35926" y="37726"/>
                    </a:cubicBezTo>
                    <a:cubicBezTo>
                      <a:pt x="35860" y="37713"/>
                      <a:pt x="35796" y="37700"/>
                      <a:pt x="35732" y="37687"/>
                    </a:cubicBezTo>
                    <a:cubicBezTo>
                      <a:pt x="35696" y="37678"/>
                      <a:pt x="35660" y="37672"/>
                      <a:pt x="35624" y="37664"/>
                    </a:cubicBezTo>
                    <a:cubicBezTo>
                      <a:pt x="35618" y="37664"/>
                      <a:pt x="35613" y="37662"/>
                      <a:pt x="35606" y="37660"/>
                    </a:cubicBezTo>
                    <a:cubicBezTo>
                      <a:pt x="35580" y="37655"/>
                      <a:pt x="35555" y="37651"/>
                      <a:pt x="35531" y="37646"/>
                    </a:cubicBezTo>
                    <a:cubicBezTo>
                      <a:pt x="35517" y="37642"/>
                      <a:pt x="35503" y="37639"/>
                      <a:pt x="35490" y="37636"/>
                    </a:cubicBezTo>
                    <a:lnTo>
                      <a:pt x="35472" y="37633"/>
                    </a:lnTo>
                    <a:cubicBezTo>
                      <a:pt x="35440" y="37626"/>
                      <a:pt x="35409" y="37619"/>
                      <a:pt x="35380" y="37614"/>
                    </a:cubicBezTo>
                    <a:cubicBezTo>
                      <a:pt x="35298" y="37596"/>
                      <a:pt x="35216" y="37580"/>
                      <a:pt x="35133" y="37564"/>
                    </a:cubicBezTo>
                    <a:lnTo>
                      <a:pt x="35132" y="37564"/>
                    </a:lnTo>
                    <a:cubicBezTo>
                      <a:pt x="35125" y="37562"/>
                      <a:pt x="35119" y="37560"/>
                      <a:pt x="35110" y="37559"/>
                    </a:cubicBezTo>
                    <a:cubicBezTo>
                      <a:pt x="35038" y="37544"/>
                      <a:pt x="34964" y="37529"/>
                      <a:pt x="34891" y="37513"/>
                    </a:cubicBezTo>
                    <a:cubicBezTo>
                      <a:pt x="34874" y="37509"/>
                      <a:pt x="34859" y="37506"/>
                      <a:pt x="34845" y="37503"/>
                    </a:cubicBezTo>
                    <a:cubicBezTo>
                      <a:pt x="34813" y="37498"/>
                      <a:pt x="34782" y="37491"/>
                      <a:pt x="34751" y="37485"/>
                    </a:cubicBezTo>
                    <a:cubicBezTo>
                      <a:pt x="34659" y="37465"/>
                      <a:pt x="34566" y="37445"/>
                      <a:pt x="34474" y="37427"/>
                    </a:cubicBezTo>
                    <a:cubicBezTo>
                      <a:pt x="34290" y="37388"/>
                      <a:pt x="34106" y="37350"/>
                      <a:pt x="33924" y="37311"/>
                    </a:cubicBezTo>
                    <a:cubicBezTo>
                      <a:pt x="33653" y="37255"/>
                      <a:pt x="33386" y="37198"/>
                      <a:pt x="33118" y="37140"/>
                    </a:cubicBezTo>
                    <a:cubicBezTo>
                      <a:pt x="31656" y="36827"/>
                      <a:pt x="30197" y="36500"/>
                      <a:pt x="28740" y="36156"/>
                    </a:cubicBezTo>
                    <a:cubicBezTo>
                      <a:pt x="28660" y="36136"/>
                      <a:pt x="28579" y="36116"/>
                      <a:pt x="28499" y="36098"/>
                    </a:cubicBezTo>
                    <a:cubicBezTo>
                      <a:pt x="28291" y="36049"/>
                      <a:pt x="28084" y="35998"/>
                      <a:pt x="27879" y="35949"/>
                    </a:cubicBezTo>
                    <a:lnTo>
                      <a:pt x="27851" y="35942"/>
                    </a:lnTo>
                    <a:cubicBezTo>
                      <a:pt x="27705" y="35908"/>
                      <a:pt x="27560" y="35872"/>
                      <a:pt x="27414" y="35836"/>
                    </a:cubicBezTo>
                    <a:cubicBezTo>
                      <a:pt x="11753" y="31993"/>
                      <a:pt x="2806" y="27032"/>
                      <a:pt x="2408" y="22019"/>
                    </a:cubicBezTo>
                    <a:cubicBezTo>
                      <a:pt x="2381" y="21686"/>
                      <a:pt x="2393" y="21354"/>
                      <a:pt x="2441" y="21023"/>
                    </a:cubicBezTo>
                    <a:cubicBezTo>
                      <a:pt x="2500" y="20960"/>
                      <a:pt x="2582" y="20878"/>
                      <a:pt x="2687" y="20778"/>
                    </a:cubicBezTo>
                    <a:cubicBezTo>
                      <a:pt x="4685" y="18878"/>
                      <a:pt x="14936" y="10369"/>
                      <a:pt x="26197" y="5200"/>
                    </a:cubicBezTo>
                    <a:cubicBezTo>
                      <a:pt x="26502" y="5061"/>
                      <a:pt x="26809" y="4921"/>
                      <a:pt x="27116" y="4787"/>
                    </a:cubicBezTo>
                    <a:cubicBezTo>
                      <a:pt x="31152" y="3010"/>
                      <a:pt x="35293" y="1692"/>
                      <a:pt x="39206" y="1287"/>
                    </a:cubicBezTo>
                    <a:cubicBezTo>
                      <a:pt x="40422" y="1154"/>
                      <a:pt x="41765" y="1093"/>
                      <a:pt x="43213" y="1093"/>
                    </a:cubicBezTo>
                    <a:close/>
                    <a:moveTo>
                      <a:pt x="43170" y="1"/>
                    </a:moveTo>
                    <a:cubicBezTo>
                      <a:pt x="41697" y="1"/>
                      <a:pt x="40330" y="63"/>
                      <a:pt x="39090" y="197"/>
                    </a:cubicBezTo>
                    <a:cubicBezTo>
                      <a:pt x="23259" y="1840"/>
                      <a:pt x="2122" y="18788"/>
                      <a:pt x="1387" y="20711"/>
                    </a:cubicBezTo>
                    <a:lnTo>
                      <a:pt x="1380" y="20711"/>
                    </a:lnTo>
                    <a:cubicBezTo>
                      <a:pt x="0" y="28556"/>
                      <a:pt x="14630" y="33870"/>
                      <a:pt x="27559" y="37002"/>
                    </a:cubicBezTo>
                    <a:lnTo>
                      <a:pt x="27560" y="37002"/>
                    </a:lnTo>
                    <a:cubicBezTo>
                      <a:pt x="27674" y="37030"/>
                      <a:pt x="27785" y="37057"/>
                      <a:pt x="27898" y="37084"/>
                    </a:cubicBezTo>
                    <a:lnTo>
                      <a:pt x="28489" y="37224"/>
                    </a:lnTo>
                    <a:cubicBezTo>
                      <a:pt x="29951" y="37569"/>
                      <a:pt x="31422" y="37898"/>
                      <a:pt x="32890" y="38213"/>
                    </a:cubicBezTo>
                    <a:cubicBezTo>
                      <a:pt x="33548" y="38355"/>
                      <a:pt x="34219" y="38494"/>
                      <a:pt x="34900" y="38635"/>
                    </a:cubicBezTo>
                    <a:cubicBezTo>
                      <a:pt x="34963" y="38648"/>
                      <a:pt x="35027" y="38661"/>
                      <a:pt x="35089" y="38675"/>
                    </a:cubicBezTo>
                    <a:cubicBezTo>
                      <a:pt x="35278" y="38714"/>
                      <a:pt x="35468" y="38752"/>
                      <a:pt x="35660" y="38791"/>
                    </a:cubicBezTo>
                    <a:cubicBezTo>
                      <a:pt x="35775" y="38814"/>
                      <a:pt x="35892" y="38839"/>
                      <a:pt x="36006" y="38862"/>
                    </a:cubicBezTo>
                    <a:cubicBezTo>
                      <a:pt x="36180" y="38896"/>
                      <a:pt x="36356" y="38932"/>
                      <a:pt x="36532" y="38967"/>
                    </a:cubicBezTo>
                    <a:cubicBezTo>
                      <a:pt x="39979" y="39654"/>
                      <a:pt x="43676" y="40316"/>
                      <a:pt x="47511" y="40841"/>
                    </a:cubicBezTo>
                    <a:cubicBezTo>
                      <a:pt x="48609" y="40990"/>
                      <a:pt x="49717" y="41129"/>
                      <a:pt x="50834" y="41256"/>
                    </a:cubicBezTo>
                    <a:cubicBezTo>
                      <a:pt x="52076" y="41395"/>
                      <a:pt x="53328" y="41517"/>
                      <a:pt x="54589" y="41618"/>
                    </a:cubicBezTo>
                    <a:cubicBezTo>
                      <a:pt x="55089" y="41659"/>
                      <a:pt x="55593" y="41697"/>
                      <a:pt x="56095" y="41730"/>
                    </a:cubicBezTo>
                    <a:cubicBezTo>
                      <a:pt x="57803" y="41847"/>
                      <a:pt x="59521" y="41922"/>
                      <a:pt x="61240" y="41948"/>
                    </a:cubicBezTo>
                    <a:cubicBezTo>
                      <a:pt x="61674" y="41955"/>
                      <a:pt x="62108" y="41958"/>
                      <a:pt x="62541" y="41960"/>
                    </a:cubicBezTo>
                    <a:cubicBezTo>
                      <a:pt x="62575" y="41960"/>
                      <a:pt x="62609" y="41960"/>
                      <a:pt x="62643" y="41960"/>
                    </a:cubicBezTo>
                    <a:cubicBezTo>
                      <a:pt x="64041" y="41960"/>
                      <a:pt x="65438" y="41927"/>
                      <a:pt x="66830" y="41855"/>
                    </a:cubicBezTo>
                    <a:cubicBezTo>
                      <a:pt x="67209" y="41835"/>
                      <a:pt x="67590" y="41812"/>
                      <a:pt x="67969" y="41787"/>
                    </a:cubicBezTo>
                    <a:cubicBezTo>
                      <a:pt x="69005" y="41719"/>
                      <a:pt x="70035" y="41628"/>
                      <a:pt x="71062" y="41513"/>
                    </a:cubicBezTo>
                    <a:cubicBezTo>
                      <a:pt x="71176" y="41500"/>
                      <a:pt x="71290" y="41487"/>
                      <a:pt x="71404" y="41474"/>
                    </a:cubicBezTo>
                    <a:lnTo>
                      <a:pt x="71576" y="41453"/>
                    </a:lnTo>
                    <a:cubicBezTo>
                      <a:pt x="71632" y="41446"/>
                      <a:pt x="71689" y="41440"/>
                      <a:pt x="71747" y="41433"/>
                    </a:cubicBezTo>
                    <a:cubicBezTo>
                      <a:pt x="71789" y="41428"/>
                      <a:pt x="71832" y="41422"/>
                      <a:pt x="71876" y="41417"/>
                    </a:cubicBezTo>
                    <a:lnTo>
                      <a:pt x="71878" y="41417"/>
                    </a:lnTo>
                    <a:cubicBezTo>
                      <a:pt x="71963" y="41405"/>
                      <a:pt x="72047" y="41394"/>
                      <a:pt x="72132" y="41382"/>
                    </a:cubicBezTo>
                    <a:cubicBezTo>
                      <a:pt x="72142" y="41380"/>
                      <a:pt x="72150" y="41379"/>
                      <a:pt x="72160" y="41377"/>
                    </a:cubicBezTo>
                    <a:cubicBezTo>
                      <a:pt x="72218" y="41369"/>
                      <a:pt x="72275" y="41361"/>
                      <a:pt x="72332" y="41353"/>
                    </a:cubicBezTo>
                    <a:cubicBezTo>
                      <a:pt x="72360" y="41349"/>
                      <a:pt x="72387" y="41344"/>
                      <a:pt x="72415" y="41341"/>
                    </a:cubicBezTo>
                    <a:cubicBezTo>
                      <a:pt x="72623" y="41308"/>
                      <a:pt x="72830" y="41274"/>
                      <a:pt x="73036" y="41238"/>
                    </a:cubicBezTo>
                    <a:cubicBezTo>
                      <a:pt x="73122" y="41223"/>
                      <a:pt x="73207" y="41208"/>
                      <a:pt x="73292" y="41192"/>
                    </a:cubicBezTo>
                    <a:cubicBezTo>
                      <a:pt x="73419" y="41167"/>
                      <a:pt x="73547" y="41143"/>
                      <a:pt x="73673" y="41116"/>
                    </a:cubicBezTo>
                    <a:cubicBezTo>
                      <a:pt x="73767" y="41098"/>
                      <a:pt x="73859" y="41079"/>
                      <a:pt x="73950" y="41059"/>
                    </a:cubicBezTo>
                    <a:cubicBezTo>
                      <a:pt x="74042" y="41039"/>
                      <a:pt x="74134" y="41019"/>
                      <a:pt x="74226" y="40998"/>
                    </a:cubicBezTo>
                    <a:cubicBezTo>
                      <a:pt x="74318" y="40978"/>
                      <a:pt x="74410" y="40957"/>
                      <a:pt x="74502" y="40936"/>
                    </a:cubicBezTo>
                    <a:cubicBezTo>
                      <a:pt x="74686" y="40893"/>
                      <a:pt x="74868" y="40849"/>
                      <a:pt x="75050" y="40801"/>
                    </a:cubicBezTo>
                    <a:cubicBezTo>
                      <a:pt x="75221" y="40757"/>
                      <a:pt x="75391" y="40713"/>
                      <a:pt x="75562" y="40665"/>
                    </a:cubicBezTo>
                    <a:cubicBezTo>
                      <a:pt x="75618" y="40650"/>
                      <a:pt x="75673" y="40635"/>
                      <a:pt x="75729" y="40619"/>
                    </a:cubicBezTo>
                    <a:cubicBezTo>
                      <a:pt x="75788" y="40603"/>
                      <a:pt x="75849" y="40586"/>
                      <a:pt x="75908" y="40568"/>
                    </a:cubicBezTo>
                    <a:cubicBezTo>
                      <a:pt x="75967" y="40552"/>
                      <a:pt x="76028" y="40534"/>
                      <a:pt x="76087" y="40517"/>
                    </a:cubicBezTo>
                    <a:cubicBezTo>
                      <a:pt x="76120" y="40508"/>
                      <a:pt x="76151" y="40498"/>
                      <a:pt x="76182" y="40489"/>
                    </a:cubicBezTo>
                    <a:cubicBezTo>
                      <a:pt x="76228" y="40475"/>
                      <a:pt x="76274" y="40462"/>
                      <a:pt x="76320" y="40447"/>
                    </a:cubicBezTo>
                    <a:cubicBezTo>
                      <a:pt x="76392" y="40425"/>
                      <a:pt x="76464" y="40404"/>
                      <a:pt x="76537" y="40381"/>
                    </a:cubicBezTo>
                    <a:cubicBezTo>
                      <a:pt x="76627" y="40353"/>
                      <a:pt x="76715" y="40325"/>
                      <a:pt x="76804" y="40297"/>
                    </a:cubicBezTo>
                    <a:cubicBezTo>
                      <a:pt x="76975" y="40243"/>
                      <a:pt x="77145" y="40188"/>
                      <a:pt x="77314" y="40132"/>
                    </a:cubicBezTo>
                    <a:cubicBezTo>
                      <a:pt x="77367" y="40114"/>
                      <a:pt x="77419" y="40096"/>
                      <a:pt x="77470" y="40078"/>
                    </a:cubicBezTo>
                    <a:cubicBezTo>
                      <a:pt x="77559" y="40048"/>
                      <a:pt x="77648" y="40018"/>
                      <a:pt x="77736" y="39987"/>
                    </a:cubicBezTo>
                    <a:cubicBezTo>
                      <a:pt x="77823" y="39956"/>
                      <a:pt x="77912" y="39925"/>
                      <a:pt x="78000" y="39894"/>
                    </a:cubicBezTo>
                    <a:cubicBezTo>
                      <a:pt x="78081" y="39866"/>
                      <a:pt x="78161" y="39836"/>
                      <a:pt x="78240" y="39807"/>
                    </a:cubicBezTo>
                    <a:cubicBezTo>
                      <a:pt x="78320" y="39777"/>
                      <a:pt x="78401" y="39748"/>
                      <a:pt x="78481" y="39718"/>
                    </a:cubicBezTo>
                    <a:lnTo>
                      <a:pt x="78601" y="39674"/>
                    </a:lnTo>
                    <a:cubicBezTo>
                      <a:pt x="78681" y="39644"/>
                      <a:pt x="78760" y="39613"/>
                      <a:pt x="78841" y="39584"/>
                    </a:cubicBezTo>
                    <a:cubicBezTo>
                      <a:pt x="78908" y="39557"/>
                      <a:pt x="78973" y="39531"/>
                      <a:pt x="79041" y="39507"/>
                    </a:cubicBezTo>
                    <a:cubicBezTo>
                      <a:pt x="79093" y="39485"/>
                      <a:pt x="79146" y="39465"/>
                      <a:pt x="79198" y="39444"/>
                    </a:cubicBezTo>
                    <a:cubicBezTo>
                      <a:pt x="79277" y="39413"/>
                      <a:pt x="79354" y="39382"/>
                      <a:pt x="79433" y="39351"/>
                    </a:cubicBezTo>
                    <a:cubicBezTo>
                      <a:pt x="79513" y="39319"/>
                      <a:pt x="79594" y="39287"/>
                      <a:pt x="79674" y="39254"/>
                    </a:cubicBezTo>
                    <a:cubicBezTo>
                      <a:pt x="79753" y="39223"/>
                      <a:pt x="79832" y="39190"/>
                      <a:pt x="79910" y="39157"/>
                    </a:cubicBezTo>
                    <a:lnTo>
                      <a:pt x="79912" y="39157"/>
                    </a:lnTo>
                    <a:cubicBezTo>
                      <a:pt x="79991" y="39124"/>
                      <a:pt x="80070" y="39091"/>
                      <a:pt x="80147" y="39059"/>
                    </a:cubicBezTo>
                    <a:cubicBezTo>
                      <a:pt x="80304" y="38993"/>
                      <a:pt x="80462" y="38927"/>
                      <a:pt x="80618" y="38860"/>
                    </a:cubicBezTo>
                    <a:cubicBezTo>
                      <a:pt x="80696" y="38826"/>
                      <a:pt x="80774" y="38793"/>
                      <a:pt x="80852" y="38758"/>
                    </a:cubicBezTo>
                    <a:cubicBezTo>
                      <a:pt x="80931" y="38724"/>
                      <a:pt x="81008" y="38689"/>
                      <a:pt x="81087" y="38655"/>
                    </a:cubicBezTo>
                    <a:cubicBezTo>
                      <a:pt x="81322" y="38551"/>
                      <a:pt x="81555" y="38446"/>
                      <a:pt x="81788" y="38341"/>
                    </a:cubicBezTo>
                    <a:cubicBezTo>
                      <a:pt x="81839" y="38317"/>
                      <a:pt x="81891" y="38294"/>
                      <a:pt x="81944" y="38269"/>
                    </a:cubicBezTo>
                    <a:cubicBezTo>
                      <a:pt x="81981" y="38251"/>
                      <a:pt x="82019" y="38235"/>
                      <a:pt x="82058" y="38217"/>
                    </a:cubicBezTo>
                    <a:cubicBezTo>
                      <a:pt x="82122" y="38187"/>
                      <a:pt x="82186" y="38158"/>
                      <a:pt x="82250" y="38128"/>
                    </a:cubicBezTo>
                    <a:cubicBezTo>
                      <a:pt x="82328" y="38092"/>
                      <a:pt x="82403" y="38056"/>
                      <a:pt x="82480" y="38020"/>
                    </a:cubicBezTo>
                    <a:cubicBezTo>
                      <a:pt x="82559" y="37984"/>
                      <a:pt x="82636" y="37948"/>
                      <a:pt x="82715" y="37910"/>
                    </a:cubicBezTo>
                    <a:cubicBezTo>
                      <a:pt x="82945" y="37802"/>
                      <a:pt x="83174" y="37692"/>
                      <a:pt x="83402" y="37580"/>
                    </a:cubicBezTo>
                    <a:cubicBezTo>
                      <a:pt x="83480" y="37542"/>
                      <a:pt x="83557" y="37505"/>
                      <a:pt x="83634" y="37467"/>
                    </a:cubicBezTo>
                    <a:cubicBezTo>
                      <a:pt x="83754" y="37409"/>
                      <a:pt x="83873" y="37350"/>
                      <a:pt x="83993" y="37291"/>
                    </a:cubicBezTo>
                    <a:cubicBezTo>
                      <a:pt x="84051" y="37263"/>
                      <a:pt x="84106" y="37235"/>
                      <a:pt x="84164" y="37208"/>
                    </a:cubicBezTo>
                    <a:cubicBezTo>
                      <a:pt x="84220" y="37180"/>
                      <a:pt x="84275" y="37152"/>
                      <a:pt x="84333" y="37122"/>
                    </a:cubicBezTo>
                    <a:cubicBezTo>
                      <a:pt x="84431" y="37073"/>
                      <a:pt x="84531" y="37024"/>
                      <a:pt x="84632" y="36974"/>
                    </a:cubicBezTo>
                    <a:cubicBezTo>
                      <a:pt x="84963" y="36809"/>
                      <a:pt x="85293" y="36641"/>
                      <a:pt x="85623" y="36474"/>
                    </a:cubicBezTo>
                    <a:cubicBezTo>
                      <a:pt x="86095" y="36234"/>
                      <a:pt x="86565" y="35995"/>
                      <a:pt x="87032" y="35754"/>
                    </a:cubicBezTo>
                    <a:lnTo>
                      <a:pt x="87308" y="35614"/>
                    </a:lnTo>
                    <a:cubicBezTo>
                      <a:pt x="87738" y="35393"/>
                      <a:pt x="88169" y="35173"/>
                      <a:pt x="88603" y="34953"/>
                    </a:cubicBezTo>
                    <a:cubicBezTo>
                      <a:pt x="88644" y="34931"/>
                      <a:pt x="88685" y="34910"/>
                      <a:pt x="88726" y="34890"/>
                    </a:cubicBezTo>
                    <a:cubicBezTo>
                      <a:pt x="88729" y="34889"/>
                      <a:pt x="88732" y="34887"/>
                      <a:pt x="88734" y="34886"/>
                    </a:cubicBezTo>
                    <a:cubicBezTo>
                      <a:pt x="88847" y="34830"/>
                      <a:pt x="88959" y="34772"/>
                      <a:pt x="89070" y="34717"/>
                    </a:cubicBezTo>
                    <a:cubicBezTo>
                      <a:pt x="89426" y="34536"/>
                      <a:pt x="89784" y="34359"/>
                      <a:pt x="90142" y="34182"/>
                    </a:cubicBezTo>
                    <a:cubicBezTo>
                      <a:pt x="91166" y="33678"/>
                      <a:pt x="92200" y="33189"/>
                      <a:pt x="93248" y="32733"/>
                    </a:cubicBezTo>
                    <a:cubicBezTo>
                      <a:pt x="93790" y="32498"/>
                      <a:pt x="94335" y="32273"/>
                      <a:pt x="94884" y="32058"/>
                    </a:cubicBezTo>
                    <a:cubicBezTo>
                      <a:pt x="96486" y="31433"/>
                      <a:pt x="98128" y="30903"/>
                      <a:pt x="99830" y="30532"/>
                    </a:cubicBezTo>
                    <a:cubicBezTo>
                      <a:pt x="100532" y="30378"/>
                      <a:pt x="101245" y="30251"/>
                      <a:pt x="101968" y="30156"/>
                    </a:cubicBezTo>
                    <a:cubicBezTo>
                      <a:pt x="102040" y="30146"/>
                      <a:pt x="102111" y="30138"/>
                      <a:pt x="102183" y="30128"/>
                    </a:cubicBezTo>
                    <a:cubicBezTo>
                      <a:pt x="102255" y="30120"/>
                      <a:pt x="102328" y="30112"/>
                      <a:pt x="102400" y="30104"/>
                    </a:cubicBezTo>
                    <a:cubicBezTo>
                      <a:pt x="102454" y="30097"/>
                      <a:pt x="102510" y="30091"/>
                      <a:pt x="102566" y="30086"/>
                    </a:cubicBezTo>
                    <a:cubicBezTo>
                      <a:pt x="102608" y="30081"/>
                      <a:pt x="102651" y="30076"/>
                      <a:pt x="102694" y="30073"/>
                    </a:cubicBezTo>
                    <a:cubicBezTo>
                      <a:pt x="102771" y="30064"/>
                      <a:pt x="102846" y="30056"/>
                      <a:pt x="102923" y="30050"/>
                    </a:cubicBezTo>
                    <a:cubicBezTo>
                      <a:pt x="102961" y="30046"/>
                      <a:pt x="103000" y="30043"/>
                      <a:pt x="103040" y="30040"/>
                    </a:cubicBezTo>
                    <a:cubicBezTo>
                      <a:pt x="103081" y="30035"/>
                      <a:pt x="103124" y="30032"/>
                      <a:pt x="103165" y="30028"/>
                    </a:cubicBezTo>
                    <a:cubicBezTo>
                      <a:pt x="103183" y="30027"/>
                      <a:pt x="103199" y="30025"/>
                      <a:pt x="103217" y="30025"/>
                    </a:cubicBezTo>
                    <a:cubicBezTo>
                      <a:pt x="103256" y="30022"/>
                      <a:pt x="103296" y="30018"/>
                      <a:pt x="103337" y="30015"/>
                    </a:cubicBezTo>
                    <a:cubicBezTo>
                      <a:pt x="103345" y="30015"/>
                      <a:pt x="103355" y="30014"/>
                      <a:pt x="103365" y="30014"/>
                    </a:cubicBezTo>
                    <a:cubicBezTo>
                      <a:pt x="103406" y="30010"/>
                      <a:pt x="103448" y="30007"/>
                      <a:pt x="103491" y="30004"/>
                    </a:cubicBezTo>
                    <a:cubicBezTo>
                      <a:pt x="103501" y="30004"/>
                      <a:pt x="103512" y="30002"/>
                      <a:pt x="103522" y="30002"/>
                    </a:cubicBezTo>
                    <a:cubicBezTo>
                      <a:pt x="103567" y="29999"/>
                      <a:pt x="103611" y="29997"/>
                      <a:pt x="103655" y="29994"/>
                    </a:cubicBezTo>
                    <a:cubicBezTo>
                      <a:pt x="103708" y="29991"/>
                      <a:pt x="103759" y="29987"/>
                      <a:pt x="103811" y="29986"/>
                    </a:cubicBezTo>
                    <a:cubicBezTo>
                      <a:pt x="103882" y="29981"/>
                      <a:pt x="103954" y="29977"/>
                      <a:pt x="104026" y="29974"/>
                    </a:cubicBezTo>
                    <a:cubicBezTo>
                      <a:pt x="104046" y="29974"/>
                      <a:pt x="104065" y="29972"/>
                      <a:pt x="104087" y="29972"/>
                    </a:cubicBezTo>
                    <a:cubicBezTo>
                      <a:pt x="104161" y="29969"/>
                      <a:pt x="104234" y="29966"/>
                      <a:pt x="104308" y="29964"/>
                    </a:cubicBezTo>
                    <a:cubicBezTo>
                      <a:pt x="104331" y="29963"/>
                      <a:pt x="104353" y="29963"/>
                      <a:pt x="104374" y="29961"/>
                    </a:cubicBezTo>
                    <a:cubicBezTo>
                      <a:pt x="104412" y="29961"/>
                      <a:pt x="104448" y="29959"/>
                      <a:pt x="104484" y="29959"/>
                    </a:cubicBezTo>
                    <a:cubicBezTo>
                      <a:pt x="104699" y="29953"/>
                      <a:pt x="104914" y="29951"/>
                      <a:pt x="105130" y="29951"/>
                    </a:cubicBezTo>
                    <a:cubicBezTo>
                      <a:pt x="105787" y="29953"/>
                      <a:pt x="106451" y="29984"/>
                      <a:pt x="107126" y="30043"/>
                    </a:cubicBezTo>
                    <a:cubicBezTo>
                      <a:pt x="107198" y="30050"/>
                      <a:pt x="107269" y="30056"/>
                      <a:pt x="107341" y="30064"/>
                    </a:cubicBezTo>
                    <a:cubicBezTo>
                      <a:pt x="107415" y="30069"/>
                      <a:pt x="115091" y="30845"/>
                      <a:pt x="124740" y="38504"/>
                    </a:cubicBezTo>
                    <a:cubicBezTo>
                      <a:pt x="132740" y="44866"/>
                      <a:pt x="137925" y="52231"/>
                      <a:pt x="139783" y="55102"/>
                    </a:cubicBezTo>
                    <a:cubicBezTo>
                      <a:pt x="139925" y="55322"/>
                      <a:pt x="140073" y="55547"/>
                      <a:pt x="140329" y="55547"/>
                    </a:cubicBezTo>
                    <a:cubicBezTo>
                      <a:pt x="140362" y="55547"/>
                      <a:pt x="140393" y="55544"/>
                      <a:pt x="140429" y="55537"/>
                    </a:cubicBezTo>
                    <a:cubicBezTo>
                      <a:pt x="140864" y="55488"/>
                      <a:pt x="145167" y="50936"/>
                      <a:pt x="144809" y="44429"/>
                    </a:cubicBezTo>
                    <a:cubicBezTo>
                      <a:pt x="144604" y="41008"/>
                      <a:pt x="140705" y="37244"/>
                      <a:pt x="136576" y="33258"/>
                    </a:cubicBezTo>
                    <a:cubicBezTo>
                      <a:pt x="135306" y="32030"/>
                      <a:pt x="134020" y="30790"/>
                      <a:pt x="132845" y="29554"/>
                    </a:cubicBezTo>
                    <a:cubicBezTo>
                      <a:pt x="132845" y="29554"/>
                      <a:pt x="132845" y="29554"/>
                      <a:pt x="132843" y="29552"/>
                    </a:cubicBezTo>
                    <a:cubicBezTo>
                      <a:pt x="132827" y="29534"/>
                      <a:pt x="132810" y="29518"/>
                      <a:pt x="132792" y="29500"/>
                    </a:cubicBezTo>
                    <a:cubicBezTo>
                      <a:pt x="132792" y="29498"/>
                      <a:pt x="132792" y="29498"/>
                      <a:pt x="132792" y="29498"/>
                    </a:cubicBezTo>
                    <a:cubicBezTo>
                      <a:pt x="130533" y="27119"/>
                      <a:pt x="128691" y="24764"/>
                      <a:pt x="128161" y="22586"/>
                    </a:cubicBezTo>
                    <a:cubicBezTo>
                      <a:pt x="128025" y="22106"/>
                      <a:pt x="128010" y="21587"/>
                      <a:pt x="128101" y="21041"/>
                    </a:cubicBezTo>
                    <a:cubicBezTo>
                      <a:pt x="128125" y="20891"/>
                      <a:pt x="128158" y="20740"/>
                      <a:pt x="128199" y="20586"/>
                    </a:cubicBezTo>
                    <a:cubicBezTo>
                      <a:pt x="128644" y="18871"/>
                      <a:pt x="130022" y="16904"/>
                      <a:pt x="131850" y="14912"/>
                    </a:cubicBezTo>
                    <a:lnTo>
                      <a:pt x="131852" y="14912"/>
                    </a:lnTo>
                    <a:cubicBezTo>
                      <a:pt x="131909" y="14848"/>
                      <a:pt x="131968" y="14784"/>
                      <a:pt x="132029" y="14720"/>
                    </a:cubicBezTo>
                    <a:cubicBezTo>
                      <a:pt x="134550" y="12014"/>
                      <a:pt x="137877" y="9275"/>
                      <a:pt x="140813" y="7069"/>
                    </a:cubicBezTo>
                    <a:cubicBezTo>
                      <a:pt x="140882" y="7019"/>
                      <a:pt x="140951" y="6966"/>
                      <a:pt x="141020" y="6915"/>
                    </a:cubicBezTo>
                    <a:cubicBezTo>
                      <a:pt x="144287" y="4473"/>
                      <a:pt x="147029" y="2718"/>
                      <a:pt x="147571" y="2439"/>
                    </a:cubicBezTo>
                    <a:cubicBezTo>
                      <a:pt x="147736" y="2376"/>
                      <a:pt x="147869" y="2234"/>
                      <a:pt x="147910" y="2048"/>
                    </a:cubicBezTo>
                    <a:cubicBezTo>
                      <a:pt x="147978" y="1763"/>
                      <a:pt x="147807" y="1479"/>
                      <a:pt x="147526" y="1398"/>
                    </a:cubicBezTo>
                    <a:lnTo>
                      <a:pt x="147528" y="1398"/>
                    </a:lnTo>
                    <a:cubicBezTo>
                      <a:pt x="147517" y="1395"/>
                      <a:pt x="147506" y="1393"/>
                      <a:pt x="147489" y="1393"/>
                    </a:cubicBezTo>
                    <a:cubicBezTo>
                      <a:pt x="147484" y="1393"/>
                      <a:pt x="147478" y="1393"/>
                      <a:pt x="147471" y="1393"/>
                    </a:cubicBezTo>
                    <a:lnTo>
                      <a:pt x="147472" y="1384"/>
                    </a:lnTo>
                    <a:cubicBezTo>
                      <a:pt x="146411" y="1198"/>
                      <a:pt x="145304" y="1113"/>
                      <a:pt x="144164" y="1113"/>
                    </a:cubicBezTo>
                    <a:cubicBezTo>
                      <a:pt x="137691" y="1113"/>
                      <a:pt x="130114" y="3838"/>
                      <a:pt x="123317" y="6285"/>
                    </a:cubicBezTo>
                    <a:cubicBezTo>
                      <a:pt x="117362" y="8426"/>
                      <a:pt x="111682" y="10452"/>
                      <a:pt x="107596" y="10452"/>
                    </a:cubicBezTo>
                    <a:cubicBezTo>
                      <a:pt x="107426" y="10452"/>
                      <a:pt x="107259" y="10449"/>
                      <a:pt x="107095" y="10442"/>
                    </a:cubicBezTo>
                    <a:cubicBezTo>
                      <a:pt x="103887" y="10307"/>
                      <a:pt x="97352" y="8989"/>
                      <a:pt x="89595" y="7363"/>
                    </a:cubicBezTo>
                    <a:cubicBezTo>
                      <a:pt x="89239" y="7289"/>
                      <a:pt x="88882" y="7214"/>
                      <a:pt x="88521" y="7138"/>
                    </a:cubicBezTo>
                    <a:cubicBezTo>
                      <a:pt x="87964" y="7022"/>
                      <a:pt x="87401" y="6904"/>
                      <a:pt x="86834" y="6784"/>
                    </a:cubicBezTo>
                    <a:cubicBezTo>
                      <a:pt x="86282" y="6667"/>
                      <a:pt x="85724" y="6551"/>
                      <a:pt x="85163" y="6433"/>
                    </a:cubicBezTo>
                    <a:cubicBezTo>
                      <a:pt x="84737" y="6343"/>
                      <a:pt x="84308" y="6252"/>
                      <a:pt x="83877" y="6162"/>
                    </a:cubicBezTo>
                    <a:cubicBezTo>
                      <a:pt x="82464" y="5867"/>
                      <a:pt x="81030" y="5568"/>
                      <a:pt x="79581" y="5269"/>
                    </a:cubicBezTo>
                    <a:cubicBezTo>
                      <a:pt x="79187" y="5187"/>
                      <a:pt x="78790" y="5107"/>
                      <a:pt x="78394" y="5025"/>
                    </a:cubicBezTo>
                    <a:cubicBezTo>
                      <a:pt x="76919" y="4723"/>
                      <a:pt x="75431" y="4423"/>
                      <a:pt x="73939" y="4127"/>
                    </a:cubicBezTo>
                    <a:cubicBezTo>
                      <a:pt x="73534" y="4047"/>
                      <a:pt x="73127" y="3966"/>
                      <a:pt x="72718" y="3888"/>
                    </a:cubicBezTo>
                    <a:cubicBezTo>
                      <a:pt x="71596" y="3668"/>
                      <a:pt x="70472" y="3451"/>
                      <a:pt x="69351" y="3241"/>
                    </a:cubicBezTo>
                    <a:cubicBezTo>
                      <a:pt x="68950" y="3166"/>
                      <a:pt x="68550" y="3092"/>
                      <a:pt x="68150" y="3018"/>
                    </a:cubicBezTo>
                    <a:cubicBezTo>
                      <a:pt x="66948" y="2796"/>
                      <a:pt x="65754" y="2581"/>
                      <a:pt x="64566" y="2375"/>
                    </a:cubicBezTo>
                    <a:cubicBezTo>
                      <a:pt x="64159" y="2304"/>
                      <a:pt x="63752" y="2234"/>
                      <a:pt x="63347" y="2165"/>
                    </a:cubicBezTo>
                    <a:cubicBezTo>
                      <a:pt x="61861" y="1914"/>
                      <a:pt x="60391" y="1676"/>
                      <a:pt x="58945" y="1459"/>
                    </a:cubicBezTo>
                    <a:cubicBezTo>
                      <a:pt x="58516" y="1393"/>
                      <a:pt x="58089" y="1331"/>
                      <a:pt x="57662" y="1269"/>
                    </a:cubicBezTo>
                    <a:cubicBezTo>
                      <a:pt x="56446" y="1093"/>
                      <a:pt x="55252" y="932"/>
                      <a:pt x="54080" y="788"/>
                    </a:cubicBezTo>
                    <a:cubicBezTo>
                      <a:pt x="53635" y="734"/>
                      <a:pt x="53192" y="681"/>
                      <a:pt x="52754" y="630"/>
                    </a:cubicBezTo>
                    <a:cubicBezTo>
                      <a:pt x="51827" y="525"/>
                      <a:pt x="50918" y="432"/>
                      <a:pt x="50028" y="351"/>
                    </a:cubicBezTo>
                    <a:cubicBezTo>
                      <a:pt x="49561" y="309"/>
                      <a:pt x="49100" y="269"/>
                      <a:pt x="48645" y="233"/>
                    </a:cubicBezTo>
                    <a:cubicBezTo>
                      <a:pt x="46700" y="83"/>
                      <a:pt x="44865" y="1"/>
                      <a:pt x="43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0"/>
              <p:cNvSpPr/>
              <p:nvPr/>
            </p:nvSpPr>
            <p:spPr>
              <a:xfrm>
                <a:off x="4616225" y="2059675"/>
                <a:ext cx="898075" cy="708675"/>
              </a:xfrm>
              <a:custGeom>
                <a:avLst/>
                <a:gdLst/>
                <a:ahLst/>
                <a:cxnLst/>
                <a:rect l="l" t="t" r="r" b="b"/>
                <a:pathLst>
                  <a:path w="35923" h="28347" extrusionOk="0">
                    <a:moveTo>
                      <a:pt x="3974" y="0"/>
                    </a:moveTo>
                    <a:cubicBezTo>
                      <a:pt x="2841" y="993"/>
                      <a:pt x="1492" y="2071"/>
                      <a:pt x="0" y="3174"/>
                    </a:cubicBezTo>
                    <a:cubicBezTo>
                      <a:pt x="181" y="3187"/>
                      <a:pt x="363" y="3202"/>
                      <a:pt x="545" y="3220"/>
                    </a:cubicBezTo>
                    <a:cubicBezTo>
                      <a:pt x="555" y="3220"/>
                      <a:pt x="8507" y="3929"/>
                      <a:pt x="18545" y="11896"/>
                    </a:cubicBezTo>
                    <a:cubicBezTo>
                      <a:pt x="26315" y="18076"/>
                      <a:pt x="31472" y="25186"/>
                      <a:pt x="33559" y="28346"/>
                    </a:cubicBezTo>
                    <a:cubicBezTo>
                      <a:pt x="34137" y="27652"/>
                      <a:pt x="35166" y="26251"/>
                      <a:pt x="35922" y="24315"/>
                    </a:cubicBezTo>
                    <a:cubicBezTo>
                      <a:pt x="30325" y="13016"/>
                      <a:pt x="7573" y="1730"/>
                      <a:pt x="39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0"/>
              <p:cNvSpPr/>
              <p:nvPr/>
            </p:nvSpPr>
            <p:spPr>
              <a:xfrm>
                <a:off x="4737575" y="1974000"/>
                <a:ext cx="801625" cy="657625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26305" extrusionOk="0">
                    <a:moveTo>
                      <a:pt x="2401" y="1"/>
                    </a:moveTo>
                    <a:cubicBezTo>
                      <a:pt x="2041" y="513"/>
                      <a:pt x="1565" y="1072"/>
                      <a:pt x="967" y="1689"/>
                    </a:cubicBezTo>
                    <a:cubicBezTo>
                      <a:pt x="674" y="1990"/>
                      <a:pt x="351" y="2305"/>
                      <a:pt x="0" y="2633"/>
                    </a:cubicBezTo>
                    <a:cubicBezTo>
                      <a:pt x="5656" y="5382"/>
                      <a:pt x="25369" y="15524"/>
                      <a:pt x="31543" y="26304"/>
                    </a:cubicBezTo>
                    <a:cubicBezTo>
                      <a:pt x="31874" y="25073"/>
                      <a:pt x="32064" y="23685"/>
                      <a:pt x="31981" y="22169"/>
                    </a:cubicBezTo>
                    <a:cubicBezTo>
                      <a:pt x="31804" y="19177"/>
                      <a:pt x="27878" y="15388"/>
                      <a:pt x="24083" y="11724"/>
                    </a:cubicBezTo>
                    <a:cubicBezTo>
                      <a:pt x="22804" y="10490"/>
                      <a:pt x="21511" y="9241"/>
                      <a:pt x="20322" y="7991"/>
                    </a:cubicBezTo>
                    <a:cubicBezTo>
                      <a:pt x="16739" y="5369"/>
                      <a:pt x="5942" y="1299"/>
                      <a:pt x="2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0"/>
              <p:cNvSpPr/>
              <p:nvPr/>
            </p:nvSpPr>
            <p:spPr>
              <a:xfrm>
                <a:off x="4811600" y="1922475"/>
                <a:ext cx="375725" cy="184900"/>
              </a:xfrm>
              <a:custGeom>
                <a:avLst/>
                <a:gdLst/>
                <a:ahLst/>
                <a:cxnLst/>
                <a:rect l="l" t="t" r="r" b="b"/>
                <a:pathLst>
                  <a:path w="15029" h="7396" extrusionOk="0">
                    <a:moveTo>
                      <a:pt x="227" y="1"/>
                    </a:moveTo>
                    <a:lnTo>
                      <a:pt x="227" y="1"/>
                    </a:lnTo>
                    <a:cubicBezTo>
                      <a:pt x="237" y="273"/>
                      <a:pt x="208" y="531"/>
                      <a:pt x="132" y="772"/>
                    </a:cubicBezTo>
                    <a:cubicBezTo>
                      <a:pt x="94" y="879"/>
                      <a:pt x="52" y="987"/>
                      <a:pt x="1" y="1099"/>
                    </a:cubicBezTo>
                    <a:cubicBezTo>
                      <a:pt x="3565" y="2408"/>
                      <a:pt x="10511" y="5057"/>
                      <a:pt x="15029" y="7395"/>
                    </a:cubicBezTo>
                    <a:cubicBezTo>
                      <a:pt x="13747" y="5774"/>
                      <a:pt x="12786" y="4167"/>
                      <a:pt x="12405" y="2602"/>
                    </a:cubicBezTo>
                    <a:cubicBezTo>
                      <a:pt x="12261" y="2088"/>
                      <a:pt x="12223" y="1535"/>
                      <a:pt x="12290" y="944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>
                <a:off x="4777075" y="1791300"/>
                <a:ext cx="425450" cy="12777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5111" extrusionOk="0">
                    <a:moveTo>
                      <a:pt x="17017" y="0"/>
                    </a:moveTo>
                    <a:lnTo>
                      <a:pt x="17017" y="0"/>
                    </a:lnTo>
                    <a:cubicBezTo>
                      <a:pt x="12102" y="49"/>
                      <a:pt x="2931" y="1262"/>
                      <a:pt x="0" y="1667"/>
                    </a:cubicBezTo>
                    <a:cubicBezTo>
                      <a:pt x="627" y="2530"/>
                      <a:pt x="1111" y="3366"/>
                      <a:pt x="1379" y="4130"/>
                    </a:cubicBezTo>
                    <a:lnTo>
                      <a:pt x="13901" y="5110"/>
                    </a:lnTo>
                    <a:cubicBezTo>
                      <a:pt x="14354" y="3610"/>
                      <a:pt x="15394" y="1904"/>
                      <a:pt x="170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0"/>
              <p:cNvSpPr/>
              <p:nvPr/>
            </p:nvSpPr>
            <p:spPr>
              <a:xfrm>
                <a:off x="4719975" y="1596625"/>
                <a:ext cx="695000" cy="213325"/>
              </a:xfrm>
              <a:custGeom>
                <a:avLst/>
                <a:gdLst/>
                <a:ahLst/>
                <a:cxnLst/>
                <a:rect l="l" t="t" r="r" b="b"/>
                <a:pathLst>
                  <a:path w="27800" h="8533" extrusionOk="0">
                    <a:moveTo>
                      <a:pt x="27800" y="1"/>
                    </a:moveTo>
                    <a:lnTo>
                      <a:pt x="27800" y="1"/>
                    </a:lnTo>
                    <a:cubicBezTo>
                      <a:pt x="17358" y="888"/>
                      <a:pt x="3405" y="5570"/>
                      <a:pt x="0" y="6761"/>
                    </a:cubicBezTo>
                    <a:cubicBezTo>
                      <a:pt x="561" y="7351"/>
                      <a:pt x="1093" y="7945"/>
                      <a:pt x="1574" y="8532"/>
                    </a:cubicBezTo>
                    <a:cubicBezTo>
                      <a:pt x="5005" y="7667"/>
                      <a:pt x="17983" y="6789"/>
                      <a:pt x="20261" y="6712"/>
                    </a:cubicBezTo>
                    <a:cubicBezTo>
                      <a:pt x="20597" y="6351"/>
                      <a:pt x="20954" y="5982"/>
                      <a:pt x="21329" y="5609"/>
                    </a:cubicBezTo>
                    <a:cubicBezTo>
                      <a:pt x="23128" y="3816"/>
                      <a:pt x="25483" y="1819"/>
                      <a:pt x="278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0"/>
              <p:cNvSpPr/>
              <p:nvPr/>
            </p:nvSpPr>
            <p:spPr>
              <a:xfrm>
                <a:off x="4656325" y="1471100"/>
                <a:ext cx="931650" cy="273975"/>
              </a:xfrm>
              <a:custGeom>
                <a:avLst/>
                <a:gdLst/>
                <a:ahLst/>
                <a:cxnLst/>
                <a:rect l="l" t="t" r="r" b="b"/>
                <a:pathLst>
                  <a:path w="37266" h="10959" extrusionOk="0">
                    <a:moveTo>
                      <a:pt x="35635" y="1"/>
                    </a:moveTo>
                    <a:cubicBezTo>
                      <a:pt x="29371" y="1"/>
                      <a:pt x="21905" y="2701"/>
                      <a:pt x="15206" y="5110"/>
                    </a:cubicBezTo>
                    <a:cubicBezTo>
                      <a:pt x="9568" y="7139"/>
                      <a:pt x="4203" y="9052"/>
                      <a:pt x="1" y="9311"/>
                    </a:cubicBezTo>
                    <a:cubicBezTo>
                      <a:pt x="583" y="9843"/>
                      <a:pt x="1169" y="10396"/>
                      <a:pt x="1737" y="10959"/>
                    </a:cubicBezTo>
                    <a:cubicBezTo>
                      <a:pt x="5500" y="9091"/>
                      <a:pt x="22892" y="4252"/>
                      <a:pt x="31909" y="3819"/>
                    </a:cubicBezTo>
                    <a:cubicBezTo>
                      <a:pt x="33990" y="2245"/>
                      <a:pt x="35928" y="896"/>
                      <a:pt x="37266" y="66"/>
                    </a:cubicBezTo>
                    <a:cubicBezTo>
                      <a:pt x="36732" y="22"/>
                      <a:pt x="36188" y="1"/>
                      <a:pt x="35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0"/>
              <p:cNvSpPr/>
              <p:nvPr/>
            </p:nvSpPr>
            <p:spPr>
              <a:xfrm>
                <a:off x="2004450" y="1545975"/>
                <a:ext cx="835325" cy="765900"/>
              </a:xfrm>
              <a:custGeom>
                <a:avLst/>
                <a:gdLst/>
                <a:ahLst/>
                <a:cxnLst/>
                <a:rect l="l" t="t" r="r" b="b"/>
                <a:pathLst>
                  <a:path w="33413" h="30636" extrusionOk="0">
                    <a:moveTo>
                      <a:pt x="10825" y="12596"/>
                    </a:moveTo>
                    <a:cubicBezTo>
                      <a:pt x="11602" y="12596"/>
                      <a:pt x="12329" y="12901"/>
                      <a:pt x="12876" y="13456"/>
                    </a:cubicBezTo>
                    <a:cubicBezTo>
                      <a:pt x="13440" y="14030"/>
                      <a:pt x="13745" y="14800"/>
                      <a:pt x="13734" y="15625"/>
                    </a:cubicBezTo>
                    <a:cubicBezTo>
                      <a:pt x="13709" y="17286"/>
                      <a:pt x="12372" y="18635"/>
                      <a:pt x="10756" y="18635"/>
                    </a:cubicBezTo>
                    <a:cubicBezTo>
                      <a:pt x="9963" y="18635"/>
                      <a:pt x="9221" y="18325"/>
                      <a:pt x="8663" y="17757"/>
                    </a:cubicBezTo>
                    <a:cubicBezTo>
                      <a:pt x="8096" y="17183"/>
                      <a:pt x="7790" y="16420"/>
                      <a:pt x="7804" y="15607"/>
                    </a:cubicBezTo>
                    <a:cubicBezTo>
                      <a:pt x="7826" y="13986"/>
                      <a:pt x="9116" y="12662"/>
                      <a:pt x="10703" y="12599"/>
                    </a:cubicBezTo>
                    <a:lnTo>
                      <a:pt x="10706" y="12599"/>
                    </a:lnTo>
                    <a:cubicBezTo>
                      <a:pt x="10731" y="12598"/>
                      <a:pt x="10757" y="12596"/>
                      <a:pt x="10782" y="12596"/>
                    </a:cubicBezTo>
                    <a:close/>
                    <a:moveTo>
                      <a:pt x="23790" y="0"/>
                    </a:moveTo>
                    <a:cubicBezTo>
                      <a:pt x="12529" y="5169"/>
                      <a:pt x="2278" y="13676"/>
                      <a:pt x="280" y="15578"/>
                    </a:cubicBezTo>
                    <a:cubicBezTo>
                      <a:pt x="1058" y="16287"/>
                      <a:pt x="3000" y="17893"/>
                      <a:pt x="5093" y="18366"/>
                    </a:cubicBezTo>
                    <a:cubicBezTo>
                      <a:pt x="5388" y="18435"/>
                      <a:pt x="5573" y="18727"/>
                      <a:pt x="5506" y="19024"/>
                    </a:cubicBezTo>
                    <a:cubicBezTo>
                      <a:pt x="5449" y="19277"/>
                      <a:pt x="5222" y="19450"/>
                      <a:pt x="4971" y="19450"/>
                    </a:cubicBezTo>
                    <a:cubicBezTo>
                      <a:pt x="4932" y="19450"/>
                      <a:pt x="4891" y="19446"/>
                      <a:pt x="4850" y="19437"/>
                    </a:cubicBezTo>
                    <a:cubicBezTo>
                      <a:pt x="3117" y="19045"/>
                      <a:pt x="1164" y="17805"/>
                      <a:pt x="1" y="16818"/>
                    </a:cubicBezTo>
                    <a:lnTo>
                      <a:pt x="1" y="16818"/>
                    </a:lnTo>
                    <a:cubicBezTo>
                      <a:pt x="399" y="21832"/>
                      <a:pt x="9346" y="26792"/>
                      <a:pt x="25007" y="30635"/>
                    </a:cubicBezTo>
                    <a:cubicBezTo>
                      <a:pt x="33412" y="12248"/>
                      <a:pt x="24397" y="881"/>
                      <a:pt x="24000" y="417"/>
                    </a:cubicBezTo>
                    <a:cubicBezTo>
                      <a:pt x="23875" y="320"/>
                      <a:pt x="23793" y="169"/>
                      <a:pt x="23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0"/>
              <p:cNvSpPr/>
              <p:nvPr/>
            </p:nvSpPr>
            <p:spPr>
              <a:xfrm>
                <a:off x="2656750" y="1981900"/>
                <a:ext cx="2072925" cy="455600"/>
              </a:xfrm>
              <a:custGeom>
                <a:avLst/>
                <a:gdLst/>
                <a:ahLst/>
                <a:cxnLst/>
                <a:rect l="l" t="t" r="r" b="b"/>
                <a:pathLst>
                  <a:path w="82917" h="18224" extrusionOk="0">
                    <a:moveTo>
                      <a:pt x="76584" y="1"/>
                    </a:moveTo>
                    <a:cubicBezTo>
                      <a:pt x="69851" y="1"/>
                      <a:pt x="64107" y="2946"/>
                      <a:pt x="58533" y="5802"/>
                    </a:cubicBezTo>
                    <a:cubicBezTo>
                      <a:pt x="53747" y="8256"/>
                      <a:pt x="48794" y="10791"/>
                      <a:pt x="43249" y="11480"/>
                    </a:cubicBezTo>
                    <a:cubicBezTo>
                      <a:pt x="40250" y="11848"/>
                      <a:pt x="37197" y="12009"/>
                      <a:pt x="34142" y="12009"/>
                    </a:cubicBezTo>
                    <a:cubicBezTo>
                      <a:pt x="23574" y="12009"/>
                      <a:pt x="12975" y="10092"/>
                      <a:pt x="4391" y="8261"/>
                    </a:cubicBezTo>
                    <a:cubicBezTo>
                      <a:pt x="3632" y="8098"/>
                      <a:pt x="2873" y="7932"/>
                      <a:pt x="2117" y="7762"/>
                    </a:cubicBezTo>
                    <a:cubicBezTo>
                      <a:pt x="1589" y="9582"/>
                      <a:pt x="893" y="11483"/>
                      <a:pt x="0" y="13459"/>
                    </a:cubicBezTo>
                    <a:lnTo>
                      <a:pt x="241" y="13517"/>
                    </a:lnTo>
                    <a:cubicBezTo>
                      <a:pt x="1698" y="13861"/>
                      <a:pt x="3157" y="14189"/>
                      <a:pt x="4619" y="14503"/>
                    </a:cubicBezTo>
                    <a:cubicBezTo>
                      <a:pt x="4887" y="14560"/>
                      <a:pt x="5154" y="14616"/>
                      <a:pt x="5425" y="14674"/>
                    </a:cubicBezTo>
                    <a:cubicBezTo>
                      <a:pt x="10535" y="15750"/>
                      <a:pt x="16319" y="16833"/>
                      <a:pt x="22353" y="17516"/>
                    </a:cubicBezTo>
                    <a:cubicBezTo>
                      <a:pt x="22439" y="17526"/>
                      <a:pt x="22522" y="17535"/>
                      <a:pt x="22606" y="17544"/>
                    </a:cubicBezTo>
                    <a:cubicBezTo>
                      <a:pt x="22634" y="17547"/>
                      <a:pt x="22660" y="17550"/>
                      <a:pt x="22688" y="17553"/>
                    </a:cubicBezTo>
                    <a:cubicBezTo>
                      <a:pt x="22770" y="17562"/>
                      <a:pt x="22854" y="17571"/>
                      <a:pt x="22936" y="17580"/>
                    </a:cubicBezTo>
                    <a:cubicBezTo>
                      <a:pt x="23039" y="17591"/>
                      <a:pt x="23141" y="17603"/>
                      <a:pt x="23244" y="17613"/>
                    </a:cubicBezTo>
                    <a:cubicBezTo>
                      <a:pt x="23513" y="17642"/>
                      <a:pt x="23783" y="17670"/>
                      <a:pt x="24052" y="17696"/>
                    </a:cubicBezTo>
                    <a:cubicBezTo>
                      <a:pt x="24104" y="17701"/>
                      <a:pt x="24157" y="17706"/>
                      <a:pt x="24209" y="17711"/>
                    </a:cubicBezTo>
                    <a:cubicBezTo>
                      <a:pt x="24317" y="17722"/>
                      <a:pt x="24426" y="17732"/>
                      <a:pt x="24536" y="17742"/>
                    </a:cubicBezTo>
                    <a:cubicBezTo>
                      <a:pt x="24592" y="17749"/>
                      <a:pt x="24649" y="17754"/>
                      <a:pt x="24706" y="17759"/>
                    </a:cubicBezTo>
                    <a:cubicBezTo>
                      <a:pt x="24757" y="17763"/>
                      <a:pt x="24807" y="17768"/>
                      <a:pt x="24857" y="17773"/>
                    </a:cubicBezTo>
                    <a:cubicBezTo>
                      <a:pt x="25018" y="17788"/>
                      <a:pt x="25181" y="17803"/>
                      <a:pt x="25341" y="17818"/>
                    </a:cubicBezTo>
                    <a:cubicBezTo>
                      <a:pt x="25502" y="17831"/>
                      <a:pt x="25665" y="17846"/>
                      <a:pt x="25826" y="17859"/>
                    </a:cubicBezTo>
                    <a:cubicBezTo>
                      <a:pt x="25906" y="17865"/>
                      <a:pt x="25988" y="17872"/>
                      <a:pt x="26068" y="17878"/>
                    </a:cubicBezTo>
                    <a:lnTo>
                      <a:pt x="26311" y="17898"/>
                    </a:lnTo>
                    <a:lnTo>
                      <a:pt x="26554" y="17918"/>
                    </a:lnTo>
                    <a:cubicBezTo>
                      <a:pt x="26636" y="17924"/>
                      <a:pt x="26717" y="17931"/>
                      <a:pt x="26797" y="17936"/>
                    </a:cubicBezTo>
                    <a:cubicBezTo>
                      <a:pt x="26879" y="17942"/>
                      <a:pt x="26959" y="17949"/>
                      <a:pt x="27041" y="17954"/>
                    </a:cubicBezTo>
                    <a:cubicBezTo>
                      <a:pt x="29396" y="18126"/>
                      <a:pt x="31772" y="18224"/>
                      <a:pt x="34145" y="18224"/>
                    </a:cubicBezTo>
                    <a:cubicBezTo>
                      <a:pt x="35928" y="18224"/>
                      <a:pt x="37709" y="18169"/>
                      <a:pt x="39478" y="18049"/>
                    </a:cubicBezTo>
                    <a:cubicBezTo>
                      <a:pt x="39488" y="18047"/>
                      <a:pt x="39500" y="18047"/>
                      <a:pt x="39510" y="18046"/>
                    </a:cubicBezTo>
                    <a:cubicBezTo>
                      <a:pt x="39597" y="18041"/>
                      <a:pt x="39682" y="18034"/>
                      <a:pt x="39767" y="18028"/>
                    </a:cubicBezTo>
                    <a:lnTo>
                      <a:pt x="39779" y="18028"/>
                    </a:lnTo>
                    <a:cubicBezTo>
                      <a:pt x="39871" y="18021"/>
                      <a:pt x="39961" y="18015"/>
                      <a:pt x="40053" y="18008"/>
                    </a:cubicBezTo>
                    <a:cubicBezTo>
                      <a:pt x="40145" y="18000"/>
                      <a:pt x="40238" y="17993"/>
                      <a:pt x="40332" y="17985"/>
                    </a:cubicBezTo>
                    <a:cubicBezTo>
                      <a:pt x="40425" y="17978"/>
                      <a:pt x="40519" y="17970"/>
                      <a:pt x="40611" y="17962"/>
                    </a:cubicBezTo>
                    <a:cubicBezTo>
                      <a:pt x="40704" y="17954"/>
                      <a:pt x="40796" y="17947"/>
                      <a:pt x="40890" y="17939"/>
                    </a:cubicBezTo>
                    <a:cubicBezTo>
                      <a:pt x="41013" y="17928"/>
                      <a:pt x="41136" y="17916"/>
                      <a:pt x="41259" y="17905"/>
                    </a:cubicBezTo>
                    <a:cubicBezTo>
                      <a:pt x="41347" y="17896"/>
                      <a:pt x="41436" y="17888"/>
                      <a:pt x="41525" y="17880"/>
                    </a:cubicBezTo>
                    <a:cubicBezTo>
                      <a:pt x="41699" y="17862"/>
                      <a:pt x="41873" y="17846"/>
                      <a:pt x="42045" y="17826"/>
                    </a:cubicBezTo>
                    <a:cubicBezTo>
                      <a:pt x="42199" y="17809"/>
                      <a:pt x="42352" y="17793"/>
                      <a:pt x="42504" y="17777"/>
                    </a:cubicBezTo>
                    <a:cubicBezTo>
                      <a:pt x="42557" y="17770"/>
                      <a:pt x="42609" y="17765"/>
                      <a:pt x="42660" y="17759"/>
                    </a:cubicBezTo>
                    <a:cubicBezTo>
                      <a:pt x="42727" y="17750"/>
                      <a:pt x="42795" y="17742"/>
                      <a:pt x="42864" y="17736"/>
                    </a:cubicBezTo>
                    <a:cubicBezTo>
                      <a:pt x="42946" y="17724"/>
                      <a:pt x="43029" y="17714"/>
                      <a:pt x="43113" y="17704"/>
                    </a:cubicBezTo>
                    <a:cubicBezTo>
                      <a:pt x="44158" y="17575"/>
                      <a:pt x="45186" y="17375"/>
                      <a:pt x="46196" y="17120"/>
                    </a:cubicBezTo>
                    <a:cubicBezTo>
                      <a:pt x="46392" y="17071"/>
                      <a:pt x="46585" y="17018"/>
                      <a:pt x="46779" y="16966"/>
                    </a:cubicBezTo>
                    <a:cubicBezTo>
                      <a:pt x="46866" y="16941"/>
                      <a:pt x="46955" y="16917"/>
                      <a:pt x="47042" y="16892"/>
                    </a:cubicBezTo>
                    <a:cubicBezTo>
                      <a:pt x="47092" y="16879"/>
                      <a:pt x="47142" y="16864"/>
                      <a:pt x="47191" y="16849"/>
                    </a:cubicBezTo>
                    <a:cubicBezTo>
                      <a:pt x="47238" y="16836"/>
                      <a:pt x="47284" y="16823"/>
                      <a:pt x="47330" y="16808"/>
                    </a:cubicBezTo>
                    <a:cubicBezTo>
                      <a:pt x="47519" y="16753"/>
                      <a:pt x="47708" y="16695"/>
                      <a:pt x="47895" y="16636"/>
                    </a:cubicBezTo>
                    <a:cubicBezTo>
                      <a:pt x="47929" y="16626"/>
                      <a:pt x="47964" y="16615"/>
                      <a:pt x="47998" y="16603"/>
                    </a:cubicBezTo>
                    <a:cubicBezTo>
                      <a:pt x="48118" y="16566"/>
                      <a:pt x="48236" y="16528"/>
                      <a:pt x="48354" y="16488"/>
                    </a:cubicBezTo>
                    <a:lnTo>
                      <a:pt x="48463" y="16452"/>
                    </a:lnTo>
                    <a:cubicBezTo>
                      <a:pt x="48512" y="16436"/>
                      <a:pt x="48561" y="16420"/>
                      <a:pt x="48610" y="16401"/>
                    </a:cubicBezTo>
                    <a:cubicBezTo>
                      <a:pt x="48645" y="16390"/>
                      <a:pt x="48678" y="16380"/>
                      <a:pt x="48710" y="16369"/>
                    </a:cubicBezTo>
                    <a:cubicBezTo>
                      <a:pt x="48789" y="16341"/>
                      <a:pt x="48868" y="16313"/>
                      <a:pt x="48947" y="16287"/>
                    </a:cubicBezTo>
                    <a:cubicBezTo>
                      <a:pt x="49195" y="16200"/>
                      <a:pt x="49442" y="16109"/>
                      <a:pt x="49688" y="16016"/>
                    </a:cubicBezTo>
                    <a:cubicBezTo>
                      <a:pt x="49743" y="15996"/>
                      <a:pt x="49795" y="15976"/>
                      <a:pt x="49848" y="15957"/>
                    </a:cubicBezTo>
                    <a:cubicBezTo>
                      <a:pt x="49938" y="15922"/>
                      <a:pt x="50028" y="15888"/>
                      <a:pt x="50118" y="15853"/>
                    </a:cubicBezTo>
                    <a:cubicBezTo>
                      <a:pt x="50186" y="15827"/>
                      <a:pt x="50253" y="15801"/>
                      <a:pt x="50319" y="15775"/>
                    </a:cubicBezTo>
                    <a:cubicBezTo>
                      <a:pt x="50719" y="15617"/>
                      <a:pt x="51114" y="15455"/>
                      <a:pt x="51510" y="15287"/>
                    </a:cubicBezTo>
                    <a:cubicBezTo>
                      <a:pt x="51587" y="15254"/>
                      <a:pt x="51663" y="15222"/>
                      <a:pt x="51740" y="15189"/>
                    </a:cubicBezTo>
                    <a:cubicBezTo>
                      <a:pt x="52199" y="14990"/>
                      <a:pt x="52657" y="14785"/>
                      <a:pt x="53111" y="14575"/>
                    </a:cubicBezTo>
                    <a:cubicBezTo>
                      <a:pt x="53187" y="14541"/>
                      <a:pt x="53264" y="14505"/>
                      <a:pt x="53340" y="14470"/>
                    </a:cubicBezTo>
                    <a:cubicBezTo>
                      <a:pt x="53405" y="14439"/>
                      <a:pt x="53471" y="14408"/>
                      <a:pt x="53536" y="14377"/>
                    </a:cubicBezTo>
                    <a:cubicBezTo>
                      <a:pt x="53773" y="14267"/>
                      <a:pt x="54009" y="14153"/>
                      <a:pt x="54244" y="14040"/>
                    </a:cubicBezTo>
                    <a:cubicBezTo>
                      <a:pt x="54319" y="14004"/>
                      <a:pt x="54395" y="13968"/>
                      <a:pt x="54470" y="13932"/>
                    </a:cubicBezTo>
                    <a:cubicBezTo>
                      <a:pt x="54771" y="13786"/>
                      <a:pt x="55071" y="13638"/>
                      <a:pt x="55369" y="13490"/>
                    </a:cubicBezTo>
                    <a:cubicBezTo>
                      <a:pt x="55481" y="13435"/>
                      <a:pt x="55593" y="13379"/>
                      <a:pt x="55704" y="13323"/>
                    </a:cubicBezTo>
                    <a:cubicBezTo>
                      <a:pt x="55814" y="13267"/>
                      <a:pt x="55926" y="13211"/>
                      <a:pt x="56037" y="13156"/>
                    </a:cubicBezTo>
                    <a:cubicBezTo>
                      <a:pt x="56149" y="13100"/>
                      <a:pt x="56260" y="13042"/>
                      <a:pt x="56372" y="12987"/>
                    </a:cubicBezTo>
                    <a:cubicBezTo>
                      <a:pt x="56482" y="12931"/>
                      <a:pt x="56594" y="12875"/>
                      <a:pt x="56704" y="12819"/>
                    </a:cubicBezTo>
                    <a:cubicBezTo>
                      <a:pt x="56704" y="12818"/>
                      <a:pt x="56704" y="12818"/>
                      <a:pt x="56704" y="12818"/>
                    </a:cubicBezTo>
                    <a:cubicBezTo>
                      <a:pt x="56736" y="12796"/>
                      <a:pt x="56771" y="12780"/>
                      <a:pt x="56807" y="12765"/>
                    </a:cubicBezTo>
                    <a:lnTo>
                      <a:pt x="56809" y="12765"/>
                    </a:lnTo>
                    <a:cubicBezTo>
                      <a:pt x="57217" y="12557"/>
                      <a:pt x="57626" y="12348"/>
                      <a:pt x="58033" y="12138"/>
                    </a:cubicBezTo>
                    <a:cubicBezTo>
                      <a:pt x="58335" y="11984"/>
                      <a:pt x="58637" y="11830"/>
                      <a:pt x="58940" y="11675"/>
                    </a:cubicBezTo>
                    <a:cubicBezTo>
                      <a:pt x="59040" y="11625"/>
                      <a:pt x="59140" y="11574"/>
                      <a:pt x="59240" y="11523"/>
                    </a:cubicBezTo>
                    <a:cubicBezTo>
                      <a:pt x="64391" y="8899"/>
                      <a:pt x="69753" y="6374"/>
                      <a:pt x="75957" y="6223"/>
                    </a:cubicBezTo>
                    <a:lnTo>
                      <a:pt x="75972" y="6223"/>
                    </a:lnTo>
                    <a:cubicBezTo>
                      <a:pt x="75987" y="6223"/>
                      <a:pt x="76003" y="6224"/>
                      <a:pt x="76018" y="6226"/>
                    </a:cubicBezTo>
                    <a:lnTo>
                      <a:pt x="76019" y="6226"/>
                    </a:lnTo>
                    <a:cubicBezTo>
                      <a:pt x="76213" y="6221"/>
                      <a:pt x="76408" y="6219"/>
                      <a:pt x="76604" y="6219"/>
                    </a:cubicBezTo>
                    <a:cubicBezTo>
                      <a:pt x="79172" y="4385"/>
                      <a:pt x="81384" y="2594"/>
                      <a:pt x="82916" y="1106"/>
                    </a:cubicBezTo>
                    <a:cubicBezTo>
                      <a:pt x="80358" y="258"/>
                      <a:pt x="78857" y="112"/>
                      <a:pt x="78842" y="112"/>
                    </a:cubicBezTo>
                    <a:cubicBezTo>
                      <a:pt x="78076" y="36"/>
                      <a:pt x="77324" y="1"/>
                      <a:pt x="765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0"/>
              <p:cNvSpPr/>
              <p:nvPr/>
            </p:nvSpPr>
            <p:spPr>
              <a:xfrm>
                <a:off x="2622150" y="1443275"/>
                <a:ext cx="2168575" cy="811375"/>
              </a:xfrm>
              <a:custGeom>
                <a:avLst/>
                <a:gdLst/>
                <a:ahLst/>
                <a:cxnLst/>
                <a:rect l="l" t="t" r="r" b="b"/>
                <a:pathLst>
                  <a:path w="86743" h="32455" extrusionOk="0">
                    <a:moveTo>
                      <a:pt x="16098" y="0"/>
                    </a:moveTo>
                    <a:cubicBezTo>
                      <a:pt x="14650" y="0"/>
                      <a:pt x="13307" y="62"/>
                      <a:pt x="12091" y="194"/>
                    </a:cubicBezTo>
                    <a:cubicBezTo>
                      <a:pt x="8176" y="600"/>
                      <a:pt x="4037" y="1917"/>
                      <a:pt x="1" y="3695"/>
                    </a:cubicBezTo>
                    <a:cubicBezTo>
                      <a:pt x="211" y="3873"/>
                      <a:pt x="531" y="4271"/>
                      <a:pt x="1082" y="5148"/>
                    </a:cubicBezTo>
                    <a:cubicBezTo>
                      <a:pt x="2697" y="7718"/>
                      <a:pt x="6962" y="16058"/>
                      <a:pt x="3793" y="28248"/>
                    </a:cubicBezTo>
                    <a:cubicBezTo>
                      <a:pt x="4528" y="28414"/>
                      <a:pt x="5267" y="28575"/>
                      <a:pt x="6005" y="28734"/>
                    </a:cubicBezTo>
                    <a:cubicBezTo>
                      <a:pt x="14529" y="30554"/>
                      <a:pt x="25058" y="32455"/>
                      <a:pt x="35527" y="32455"/>
                    </a:cubicBezTo>
                    <a:cubicBezTo>
                      <a:pt x="38539" y="32455"/>
                      <a:pt x="41546" y="32297"/>
                      <a:pt x="44499" y="31936"/>
                    </a:cubicBezTo>
                    <a:cubicBezTo>
                      <a:pt x="49852" y="31269"/>
                      <a:pt x="54714" y="28778"/>
                      <a:pt x="59417" y="26369"/>
                    </a:cubicBezTo>
                    <a:cubicBezTo>
                      <a:pt x="65123" y="23450"/>
                      <a:pt x="71014" y="20451"/>
                      <a:pt x="77986" y="20451"/>
                    </a:cubicBezTo>
                    <a:cubicBezTo>
                      <a:pt x="78747" y="20451"/>
                      <a:pt x="79520" y="20487"/>
                      <a:pt x="80308" y="20562"/>
                    </a:cubicBezTo>
                    <a:cubicBezTo>
                      <a:pt x="80393" y="20565"/>
                      <a:pt x="82279" y="20780"/>
                      <a:pt x="85150" y="21781"/>
                    </a:cubicBezTo>
                    <a:cubicBezTo>
                      <a:pt x="86150" y="20693"/>
                      <a:pt x="86529" y="19999"/>
                      <a:pt x="86668" y="19597"/>
                    </a:cubicBezTo>
                    <a:cubicBezTo>
                      <a:pt x="86742" y="19361"/>
                      <a:pt x="86736" y="19072"/>
                      <a:pt x="86655" y="18736"/>
                    </a:cubicBezTo>
                    <a:cubicBezTo>
                      <a:pt x="86649" y="18716"/>
                      <a:pt x="86644" y="18696"/>
                      <a:pt x="86639" y="18677"/>
                    </a:cubicBezTo>
                    <a:cubicBezTo>
                      <a:pt x="86171" y="16914"/>
                      <a:pt x="83690" y="13916"/>
                      <a:pt x="79779" y="10475"/>
                    </a:cubicBezTo>
                    <a:cubicBezTo>
                      <a:pt x="79765" y="10462"/>
                      <a:pt x="79750" y="10449"/>
                      <a:pt x="79735" y="10436"/>
                    </a:cubicBezTo>
                    <a:cubicBezTo>
                      <a:pt x="75986" y="10232"/>
                      <a:pt x="68330" y="8622"/>
                      <a:pt x="59494" y="6763"/>
                    </a:cubicBezTo>
                    <a:cubicBezTo>
                      <a:pt x="58632" y="6581"/>
                      <a:pt x="57759" y="6399"/>
                      <a:pt x="56878" y="6213"/>
                    </a:cubicBezTo>
                    <a:cubicBezTo>
                      <a:pt x="56842" y="6210"/>
                      <a:pt x="56806" y="6202"/>
                      <a:pt x="56770" y="6190"/>
                    </a:cubicBezTo>
                    <a:cubicBezTo>
                      <a:pt x="42833" y="3269"/>
                      <a:pt x="26651" y="0"/>
                      <a:pt x="160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0"/>
              <p:cNvSpPr/>
              <p:nvPr/>
            </p:nvSpPr>
            <p:spPr>
              <a:xfrm>
                <a:off x="2685375" y="1954550"/>
                <a:ext cx="2083225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83329" h="13103" extrusionOk="0">
                    <a:moveTo>
                      <a:pt x="75457" y="0"/>
                    </a:moveTo>
                    <a:cubicBezTo>
                      <a:pt x="68485" y="0"/>
                      <a:pt x="62594" y="2999"/>
                      <a:pt x="56888" y="5918"/>
                    </a:cubicBezTo>
                    <a:cubicBezTo>
                      <a:pt x="52185" y="8327"/>
                      <a:pt x="47323" y="10818"/>
                      <a:pt x="41970" y="11485"/>
                    </a:cubicBezTo>
                    <a:cubicBezTo>
                      <a:pt x="39017" y="11846"/>
                      <a:pt x="36010" y="12004"/>
                      <a:pt x="32998" y="12004"/>
                    </a:cubicBezTo>
                    <a:cubicBezTo>
                      <a:pt x="22529" y="12004"/>
                      <a:pt x="12000" y="10103"/>
                      <a:pt x="3478" y="8283"/>
                    </a:cubicBezTo>
                    <a:cubicBezTo>
                      <a:pt x="2738" y="8124"/>
                      <a:pt x="2001" y="7963"/>
                      <a:pt x="1264" y="7797"/>
                    </a:cubicBezTo>
                    <a:cubicBezTo>
                      <a:pt x="1083" y="7756"/>
                      <a:pt x="903" y="7715"/>
                      <a:pt x="724" y="7674"/>
                    </a:cubicBezTo>
                    <a:cubicBezTo>
                      <a:pt x="682" y="7665"/>
                      <a:pt x="640" y="7661"/>
                      <a:pt x="600" y="7661"/>
                    </a:cubicBezTo>
                    <a:cubicBezTo>
                      <a:pt x="345" y="7661"/>
                      <a:pt x="126" y="7835"/>
                      <a:pt x="66" y="8088"/>
                    </a:cubicBezTo>
                    <a:cubicBezTo>
                      <a:pt x="0" y="8383"/>
                      <a:pt x="184" y="8679"/>
                      <a:pt x="481" y="8746"/>
                    </a:cubicBezTo>
                    <a:cubicBezTo>
                      <a:pt x="644" y="8784"/>
                      <a:pt x="808" y="8820"/>
                      <a:pt x="972" y="8856"/>
                    </a:cubicBezTo>
                    <a:cubicBezTo>
                      <a:pt x="1728" y="9026"/>
                      <a:pt x="2487" y="9192"/>
                      <a:pt x="3246" y="9355"/>
                    </a:cubicBezTo>
                    <a:cubicBezTo>
                      <a:pt x="11830" y="11186"/>
                      <a:pt x="22429" y="13103"/>
                      <a:pt x="32997" y="13103"/>
                    </a:cubicBezTo>
                    <a:cubicBezTo>
                      <a:pt x="36052" y="13103"/>
                      <a:pt x="39105" y="12942"/>
                      <a:pt x="42104" y="12574"/>
                    </a:cubicBezTo>
                    <a:cubicBezTo>
                      <a:pt x="47649" y="11885"/>
                      <a:pt x="52602" y="9350"/>
                      <a:pt x="57388" y="6896"/>
                    </a:cubicBezTo>
                    <a:cubicBezTo>
                      <a:pt x="62962" y="4040"/>
                      <a:pt x="68706" y="1095"/>
                      <a:pt x="75439" y="1095"/>
                    </a:cubicBezTo>
                    <a:cubicBezTo>
                      <a:pt x="76179" y="1095"/>
                      <a:pt x="76931" y="1130"/>
                      <a:pt x="77697" y="1206"/>
                    </a:cubicBezTo>
                    <a:cubicBezTo>
                      <a:pt x="77712" y="1206"/>
                      <a:pt x="79213" y="1352"/>
                      <a:pt x="81771" y="2200"/>
                    </a:cubicBezTo>
                    <a:cubicBezTo>
                      <a:pt x="81903" y="2244"/>
                      <a:pt x="82037" y="2289"/>
                      <a:pt x="82173" y="2336"/>
                    </a:cubicBezTo>
                    <a:cubicBezTo>
                      <a:pt x="82290" y="2376"/>
                      <a:pt x="82406" y="2418"/>
                      <a:pt x="82526" y="2461"/>
                    </a:cubicBezTo>
                    <a:cubicBezTo>
                      <a:pt x="82589" y="2483"/>
                      <a:pt x="82653" y="2493"/>
                      <a:pt x="82715" y="2493"/>
                    </a:cubicBezTo>
                    <a:cubicBezTo>
                      <a:pt x="82920" y="2493"/>
                      <a:pt x="83106" y="2380"/>
                      <a:pt x="83199" y="2195"/>
                    </a:cubicBezTo>
                    <a:cubicBezTo>
                      <a:pt x="83210" y="2175"/>
                      <a:pt x="83219" y="2152"/>
                      <a:pt x="83227" y="2129"/>
                    </a:cubicBezTo>
                    <a:cubicBezTo>
                      <a:pt x="83329" y="1844"/>
                      <a:pt x="83181" y="1530"/>
                      <a:pt x="82897" y="1429"/>
                    </a:cubicBezTo>
                    <a:cubicBezTo>
                      <a:pt x="82803" y="1394"/>
                      <a:pt x="82712" y="1363"/>
                      <a:pt x="82621" y="1330"/>
                    </a:cubicBezTo>
                    <a:cubicBezTo>
                      <a:pt x="79750" y="329"/>
                      <a:pt x="77864" y="114"/>
                      <a:pt x="77779" y="111"/>
                    </a:cubicBezTo>
                    <a:cubicBezTo>
                      <a:pt x="76991" y="36"/>
                      <a:pt x="76218" y="0"/>
                      <a:pt x="754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2622325" y="2137500"/>
                <a:ext cx="1947425" cy="327475"/>
              </a:xfrm>
              <a:custGeom>
                <a:avLst/>
                <a:gdLst/>
                <a:ahLst/>
                <a:cxnLst/>
                <a:rect l="l" t="t" r="r" b="b"/>
                <a:pathLst>
                  <a:path w="77897" h="13099" extrusionOk="0">
                    <a:moveTo>
                      <a:pt x="77334" y="0"/>
                    </a:moveTo>
                    <a:cubicBezTo>
                      <a:pt x="77237" y="3"/>
                      <a:pt x="77140" y="5"/>
                      <a:pt x="77044" y="8"/>
                    </a:cubicBezTo>
                    <a:cubicBezTo>
                      <a:pt x="76965" y="12"/>
                      <a:pt x="76884" y="15"/>
                      <a:pt x="76804" y="18"/>
                    </a:cubicBezTo>
                    <a:cubicBezTo>
                      <a:pt x="76791" y="20"/>
                      <a:pt x="76776" y="20"/>
                      <a:pt x="76761" y="22"/>
                    </a:cubicBezTo>
                    <a:cubicBezTo>
                      <a:pt x="76714" y="23"/>
                      <a:pt x="76666" y="26"/>
                      <a:pt x="76619" y="28"/>
                    </a:cubicBezTo>
                    <a:lnTo>
                      <a:pt x="76610" y="28"/>
                    </a:lnTo>
                    <a:cubicBezTo>
                      <a:pt x="76532" y="33"/>
                      <a:pt x="76453" y="38"/>
                      <a:pt x="76372" y="43"/>
                    </a:cubicBezTo>
                    <a:cubicBezTo>
                      <a:pt x="76356" y="44"/>
                      <a:pt x="76340" y="44"/>
                      <a:pt x="76323" y="46"/>
                    </a:cubicBezTo>
                    <a:cubicBezTo>
                      <a:pt x="76276" y="49"/>
                      <a:pt x="76228" y="53"/>
                      <a:pt x="76180" y="56"/>
                    </a:cubicBezTo>
                    <a:cubicBezTo>
                      <a:pt x="76133" y="59"/>
                      <a:pt x="76085" y="63"/>
                      <a:pt x="76038" y="66"/>
                    </a:cubicBezTo>
                    <a:cubicBezTo>
                      <a:pt x="75990" y="71"/>
                      <a:pt x="75942" y="74"/>
                      <a:pt x="75895" y="77"/>
                    </a:cubicBezTo>
                    <a:cubicBezTo>
                      <a:pt x="75870" y="81"/>
                      <a:pt x="75847" y="82"/>
                      <a:pt x="75823" y="84"/>
                    </a:cubicBezTo>
                    <a:cubicBezTo>
                      <a:pt x="75818" y="86"/>
                      <a:pt x="75811" y="86"/>
                      <a:pt x="75806" y="86"/>
                    </a:cubicBezTo>
                    <a:cubicBezTo>
                      <a:pt x="75801" y="86"/>
                      <a:pt x="75796" y="87"/>
                      <a:pt x="75791" y="87"/>
                    </a:cubicBezTo>
                    <a:cubicBezTo>
                      <a:pt x="75787" y="87"/>
                      <a:pt x="75782" y="87"/>
                      <a:pt x="75777" y="89"/>
                    </a:cubicBezTo>
                    <a:cubicBezTo>
                      <a:pt x="75770" y="89"/>
                      <a:pt x="75765" y="89"/>
                      <a:pt x="75759" y="90"/>
                    </a:cubicBezTo>
                    <a:cubicBezTo>
                      <a:pt x="75668" y="99"/>
                      <a:pt x="75580" y="107"/>
                      <a:pt x="75490" y="115"/>
                    </a:cubicBezTo>
                    <a:cubicBezTo>
                      <a:pt x="75460" y="118"/>
                      <a:pt x="75430" y="122"/>
                      <a:pt x="75401" y="125"/>
                    </a:cubicBezTo>
                    <a:cubicBezTo>
                      <a:pt x="75337" y="131"/>
                      <a:pt x="75273" y="138"/>
                      <a:pt x="75209" y="145"/>
                    </a:cubicBezTo>
                    <a:cubicBezTo>
                      <a:pt x="75186" y="148"/>
                      <a:pt x="75163" y="150"/>
                      <a:pt x="75140" y="153"/>
                    </a:cubicBezTo>
                    <a:cubicBezTo>
                      <a:pt x="75117" y="154"/>
                      <a:pt x="75094" y="158"/>
                      <a:pt x="75071" y="161"/>
                    </a:cubicBezTo>
                    <a:cubicBezTo>
                      <a:pt x="75025" y="166"/>
                      <a:pt x="74979" y="171"/>
                      <a:pt x="74932" y="177"/>
                    </a:cubicBezTo>
                    <a:cubicBezTo>
                      <a:pt x="74909" y="181"/>
                      <a:pt x="74886" y="182"/>
                      <a:pt x="74863" y="186"/>
                    </a:cubicBezTo>
                    <a:cubicBezTo>
                      <a:pt x="74840" y="189"/>
                      <a:pt x="74817" y="192"/>
                      <a:pt x="74794" y="195"/>
                    </a:cubicBezTo>
                    <a:cubicBezTo>
                      <a:pt x="74748" y="200"/>
                      <a:pt x="74700" y="207"/>
                      <a:pt x="74654" y="214"/>
                    </a:cubicBezTo>
                    <a:cubicBezTo>
                      <a:pt x="74648" y="214"/>
                      <a:pt x="74640" y="215"/>
                      <a:pt x="74633" y="215"/>
                    </a:cubicBezTo>
                    <a:cubicBezTo>
                      <a:pt x="74630" y="217"/>
                      <a:pt x="74628" y="217"/>
                      <a:pt x="74625" y="217"/>
                    </a:cubicBezTo>
                    <a:cubicBezTo>
                      <a:pt x="74589" y="222"/>
                      <a:pt x="74554" y="227"/>
                      <a:pt x="74518" y="232"/>
                    </a:cubicBezTo>
                    <a:cubicBezTo>
                      <a:pt x="74500" y="235"/>
                      <a:pt x="74480" y="236"/>
                      <a:pt x="74462" y="240"/>
                    </a:cubicBezTo>
                    <a:cubicBezTo>
                      <a:pt x="74426" y="245"/>
                      <a:pt x="74390" y="250"/>
                      <a:pt x="74354" y="255"/>
                    </a:cubicBezTo>
                    <a:cubicBezTo>
                      <a:pt x="74315" y="261"/>
                      <a:pt x="74277" y="266"/>
                      <a:pt x="74237" y="273"/>
                    </a:cubicBezTo>
                    <a:cubicBezTo>
                      <a:pt x="74200" y="278"/>
                      <a:pt x="74162" y="284"/>
                      <a:pt x="74123" y="289"/>
                    </a:cubicBezTo>
                    <a:cubicBezTo>
                      <a:pt x="74085" y="296"/>
                      <a:pt x="74047" y="302"/>
                      <a:pt x="74008" y="307"/>
                    </a:cubicBezTo>
                    <a:cubicBezTo>
                      <a:pt x="73970" y="314"/>
                      <a:pt x="73932" y="320"/>
                      <a:pt x="73893" y="327"/>
                    </a:cubicBezTo>
                    <a:cubicBezTo>
                      <a:pt x="73858" y="332"/>
                      <a:pt x="73824" y="338"/>
                      <a:pt x="73790" y="343"/>
                    </a:cubicBezTo>
                    <a:cubicBezTo>
                      <a:pt x="73745" y="351"/>
                      <a:pt x="73703" y="358"/>
                      <a:pt x="73658" y="366"/>
                    </a:cubicBezTo>
                    <a:cubicBezTo>
                      <a:pt x="73657" y="366"/>
                      <a:pt x="73653" y="366"/>
                      <a:pt x="73652" y="368"/>
                    </a:cubicBezTo>
                    <a:cubicBezTo>
                      <a:pt x="73616" y="373"/>
                      <a:pt x="73579" y="379"/>
                      <a:pt x="73545" y="386"/>
                    </a:cubicBezTo>
                    <a:cubicBezTo>
                      <a:pt x="73538" y="387"/>
                      <a:pt x="73534" y="387"/>
                      <a:pt x="73529" y="389"/>
                    </a:cubicBezTo>
                    <a:cubicBezTo>
                      <a:pt x="73512" y="392"/>
                      <a:pt x="73496" y="394"/>
                      <a:pt x="73478" y="397"/>
                    </a:cubicBezTo>
                    <a:cubicBezTo>
                      <a:pt x="73447" y="404"/>
                      <a:pt x="73415" y="409"/>
                      <a:pt x="73383" y="415"/>
                    </a:cubicBezTo>
                    <a:lnTo>
                      <a:pt x="73373" y="417"/>
                    </a:lnTo>
                    <a:cubicBezTo>
                      <a:pt x="73348" y="422"/>
                      <a:pt x="73323" y="427"/>
                      <a:pt x="73299" y="430"/>
                    </a:cubicBezTo>
                    <a:cubicBezTo>
                      <a:pt x="73291" y="432"/>
                      <a:pt x="73282" y="433"/>
                      <a:pt x="73274" y="435"/>
                    </a:cubicBezTo>
                    <a:cubicBezTo>
                      <a:pt x="73253" y="440"/>
                      <a:pt x="73232" y="443"/>
                      <a:pt x="73212" y="447"/>
                    </a:cubicBezTo>
                    <a:cubicBezTo>
                      <a:pt x="73191" y="451"/>
                      <a:pt x="73169" y="455"/>
                      <a:pt x="73150" y="460"/>
                    </a:cubicBezTo>
                    <a:cubicBezTo>
                      <a:pt x="73104" y="468"/>
                      <a:pt x="73059" y="476"/>
                      <a:pt x="73013" y="486"/>
                    </a:cubicBezTo>
                    <a:cubicBezTo>
                      <a:pt x="72979" y="492"/>
                      <a:pt x="72943" y="499"/>
                      <a:pt x="72908" y="507"/>
                    </a:cubicBezTo>
                    <a:cubicBezTo>
                      <a:pt x="72874" y="514"/>
                      <a:pt x="72839" y="520"/>
                      <a:pt x="72805" y="527"/>
                    </a:cubicBezTo>
                    <a:cubicBezTo>
                      <a:pt x="72774" y="534"/>
                      <a:pt x="72743" y="540"/>
                      <a:pt x="72711" y="547"/>
                    </a:cubicBezTo>
                    <a:cubicBezTo>
                      <a:pt x="72659" y="558"/>
                      <a:pt x="72608" y="570"/>
                      <a:pt x="72555" y="581"/>
                    </a:cubicBezTo>
                    <a:lnTo>
                      <a:pt x="72469" y="599"/>
                    </a:lnTo>
                    <a:cubicBezTo>
                      <a:pt x="72442" y="606"/>
                      <a:pt x="72416" y="611"/>
                      <a:pt x="72390" y="617"/>
                    </a:cubicBezTo>
                    <a:cubicBezTo>
                      <a:pt x="72354" y="625"/>
                      <a:pt x="72319" y="632"/>
                      <a:pt x="72285" y="640"/>
                    </a:cubicBezTo>
                    <a:cubicBezTo>
                      <a:pt x="72239" y="650"/>
                      <a:pt x="72194" y="662"/>
                      <a:pt x="72150" y="671"/>
                    </a:cubicBezTo>
                    <a:cubicBezTo>
                      <a:pt x="72108" y="681"/>
                      <a:pt x="72065" y="691"/>
                      <a:pt x="72024" y="701"/>
                    </a:cubicBezTo>
                    <a:cubicBezTo>
                      <a:pt x="71976" y="712"/>
                      <a:pt x="71927" y="724"/>
                      <a:pt x="71879" y="735"/>
                    </a:cubicBezTo>
                    <a:cubicBezTo>
                      <a:pt x="71876" y="735"/>
                      <a:pt x="71873" y="737"/>
                      <a:pt x="71868" y="737"/>
                    </a:cubicBezTo>
                    <a:cubicBezTo>
                      <a:pt x="71829" y="747"/>
                      <a:pt x="71789" y="757"/>
                      <a:pt x="71750" y="767"/>
                    </a:cubicBezTo>
                    <a:cubicBezTo>
                      <a:pt x="71715" y="775"/>
                      <a:pt x="71683" y="783"/>
                      <a:pt x="71648" y="791"/>
                    </a:cubicBezTo>
                    <a:cubicBezTo>
                      <a:pt x="71612" y="801"/>
                      <a:pt x="71576" y="809"/>
                      <a:pt x="71541" y="819"/>
                    </a:cubicBezTo>
                    <a:cubicBezTo>
                      <a:pt x="71505" y="827"/>
                      <a:pt x="71469" y="837"/>
                      <a:pt x="71433" y="847"/>
                    </a:cubicBezTo>
                    <a:cubicBezTo>
                      <a:pt x="71400" y="855"/>
                      <a:pt x="71367" y="863"/>
                      <a:pt x="71335" y="872"/>
                    </a:cubicBezTo>
                    <a:cubicBezTo>
                      <a:pt x="71292" y="883"/>
                      <a:pt x="71251" y="895"/>
                      <a:pt x="71208" y="904"/>
                    </a:cubicBezTo>
                    <a:cubicBezTo>
                      <a:pt x="71167" y="916"/>
                      <a:pt x="71128" y="927"/>
                      <a:pt x="71087" y="937"/>
                    </a:cubicBezTo>
                    <a:cubicBezTo>
                      <a:pt x="71052" y="947"/>
                      <a:pt x="71020" y="955"/>
                      <a:pt x="70985" y="965"/>
                    </a:cubicBezTo>
                    <a:cubicBezTo>
                      <a:pt x="70951" y="975"/>
                      <a:pt x="70916" y="985"/>
                      <a:pt x="70880" y="995"/>
                    </a:cubicBezTo>
                    <a:cubicBezTo>
                      <a:pt x="70837" y="1006"/>
                      <a:pt x="70796" y="1018"/>
                      <a:pt x="70754" y="1029"/>
                    </a:cubicBezTo>
                    <a:lnTo>
                      <a:pt x="70750" y="1031"/>
                    </a:lnTo>
                    <a:cubicBezTo>
                      <a:pt x="70749" y="1031"/>
                      <a:pt x="70749" y="1031"/>
                      <a:pt x="70747" y="1032"/>
                    </a:cubicBezTo>
                    <a:cubicBezTo>
                      <a:pt x="70708" y="1042"/>
                      <a:pt x="70670" y="1054"/>
                      <a:pt x="70631" y="1065"/>
                    </a:cubicBezTo>
                    <a:cubicBezTo>
                      <a:pt x="70603" y="1073"/>
                      <a:pt x="70573" y="1082"/>
                      <a:pt x="70544" y="1090"/>
                    </a:cubicBezTo>
                    <a:cubicBezTo>
                      <a:pt x="70499" y="1103"/>
                      <a:pt x="70455" y="1116"/>
                      <a:pt x="70411" y="1128"/>
                    </a:cubicBezTo>
                    <a:cubicBezTo>
                      <a:pt x="70366" y="1141"/>
                      <a:pt x="70324" y="1154"/>
                      <a:pt x="70279" y="1167"/>
                    </a:cubicBezTo>
                    <a:cubicBezTo>
                      <a:pt x="70214" y="1187"/>
                      <a:pt x="70147" y="1206"/>
                      <a:pt x="70081" y="1228"/>
                    </a:cubicBezTo>
                    <a:cubicBezTo>
                      <a:pt x="70015" y="1247"/>
                      <a:pt x="69950" y="1267"/>
                      <a:pt x="69884" y="1288"/>
                    </a:cubicBezTo>
                    <a:cubicBezTo>
                      <a:pt x="69845" y="1300"/>
                      <a:pt x="69805" y="1313"/>
                      <a:pt x="69768" y="1324"/>
                    </a:cubicBezTo>
                    <a:cubicBezTo>
                      <a:pt x="69743" y="1333"/>
                      <a:pt x="69720" y="1339"/>
                      <a:pt x="69697" y="1347"/>
                    </a:cubicBezTo>
                    <a:lnTo>
                      <a:pt x="69692" y="1349"/>
                    </a:lnTo>
                    <a:cubicBezTo>
                      <a:pt x="69654" y="1361"/>
                      <a:pt x="69615" y="1374"/>
                      <a:pt x="69577" y="1385"/>
                    </a:cubicBezTo>
                    <a:cubicBezTo>
                      <a:pt x="69541" y="1397"/>
                      <a:pt x="69505" y="1408"/>
                      <a:pt x="69469" y="1421"/>
                    </a:cubicBezTo>
                    <a:cubicBezTo>
                      <a:pt x="69433" y="1433"/>
                      <a:pt x="69397" y="1444"/>
                      <a:pt x="69361" y="1456"/>
                    </a:cubicBezTo>
                    <a:cubicBezTo>
                      <a:pt x="69316" y="1470"/>
                      <a:pt x="69274" y="1485"/>
                      <a:pt x="69229" y="1500"/>
                    </a:cubicBezTo>
                    <a:cubicBezTo>
                      <a:pt x="69193" y="1512"/>
                      <a:pt x="69155" y="1525"/>
                      <a:pt x="69118" y="1536"/>
                    </a:cubicBezTo>
                    <a:cubicBezTo>
                      <a:pt x="69055" y="1557"/>
                      <a:pt x="68991" y="1579"/>
                      <a:pt x="68929" y="1602"/>
                    </a:cubicBezTo>
                    <a:cubicBezTo>
                      <a:pt x="68908" y="1608"/>
                      <a:pt x="68886" y="1615"/>
                      <a:pt x="68867" y="1623"/>
                    </a:cubicBezTo>
                    <a:cubicBezTo>
                      <a:pt x="68855" y="1626"/>
                      <a:pt x="68845" y="1630"/>
                      <a:pt x="68835" y="1633"/>
                    </a:cubicBezTo>
                    <a:cubicBezTo>
                      <a:pt x="68824" y="1636"/>
                      <a:pt x="68814" y="1641"/>
                      <a:pt x="68804" y="1644"/>
                    </a:cubicBezTo>
                    <a:cubicBezTo>
                      <a:pt x="68729" y="1671"/>
                      <a:pt x="68655" y="1697"/>
                      <a:pt x="68581" y="1723"/>
                    </a:cubicBezTo>
                    <a:cubicBezTo>
                      <a:pt x="68537" y="1738"/>
                      <a:pt x="68494" y="1753"/>
                      <a:pt x="68451" y="1769"/>
                    </a:cubicBezTo>
                    <a:cubicBezTo>
                      <a:pt x="68433" y="1776"/>
                      <a:pt x="68417" y="1781"/>
                      <a:pt x="68399" y="1787"/>
                    </a:cubicBezTo>
                    <a:cubicBezTo>
                      <a:pt x="68381" y="1794"/>
                      <a:pt x="68363" y="1800"/>
                      <a:pt x="68346" y="1807"/>
                    </a:cubicBezTo>
                    <a:cubicBezTo>
                      <a:pt x="68328" y="1813"/>
                      <a:pt x="68310" y="1820"/>
                      <a:pt x="68292" y="1827"/>
                    </a:cubicBezTo>
                    <a:cubicBezTo>
                      <a:pt x="68240" y="1845"/>
                      <a:pt x="68187" y="1864"/>
                      <a:pt x="68135" y="1884"/>
                    </a:cubicBezTo>
                    <a:cubicBezTo>
                      <a:pt x="68082" y="1904"/>
                      <a:pt x="68030" y="1923"/>
                      <a:pt x="67977" y="1941"/>
                    </a:cubicBezTo>
                    <a:cubicBezTo>
                      <a:pt x="67920" y="1963"/>
                      <a:pt x="67864" y="1984"/>
                      <a:pt x="67808" y="2005"/>
                    </a:cubicBezTo>
                    <a:cubicBezTo>
                      <a:pt x="67757" y="2025"/>
                      <a:pt x="67708" y="2043"/>
                      <a:pt x="67657" y="2063"/>
                    </a:cubicBezTo>
                    <a:cubicBezTo>
                      <a:pt x="67605" y="2083"/>
                      <a:pt x="67554" y="2102"/>
                      <a:pt x="67501" y="2124"/>
                    </a:cubicBezTo>
                    <a:cubicBezTo>
                      <a:pt x="67342" y="2184"/>
                      <a:pt x="67185" y="2247"/>
                      <a:pt x="67027" y="2309"/>
                    </a:cubicBezTo>
                    <a:cubicBezTo>
                      <a:pt x="66984" y="2325"/>
                      <a:pt x="66943" y="2343"/>
                      <a:pt x="66901" y="2360"/>
                    </a:cubicBezTo>
                    <a:cubicBezTo>
                      <a:pt x="66863" y="2375"/>
                      <a:pt x="66825" y="2391"/>
                      <a:pt x="66788" y="2406"/>
                    </a:cubicBezTo>
                    <a:cubicBezTo>
                      <a:pt x="66745" y="2422"/>
                      <a:pt x="66704" y="2440"/>
                      <a:pt x="66661" y="2458"/>
                    </a:cubicBezTo>
                    <a:cubicBezTo>
                      <a:pt x="66604" y="2481"/>
                      <a:pt x="66548" y="2504"/>
                      <a:pt x="66492" y="2527"/>
                    </a:cubicBezTo>
                    <a:cubicBezTo>
                      <a:pt x="66484" y="2531"/>
                      <a:pt x="66477" y="2532"/>
                      <a:pt x="66471" y="2535"/>
                    </a:cubicBezTo>
                    <a:cubicBezTo>
                      <a:pt x="66418" y="2557"/>
                      <a:pt x="66366" y="2580"/>
                      <a:pt x="66315" y="2601"/>
                    </a:cubicBezTo>
                    <a:cubicBezTo>
                      <a:pt x="66303" y="2606"/>
                      <a:pt x="66292" y="2611"/>
                      <a:pt x="66282" y="2614"/>
                    </a:cubicBezTo>
                    <a:cubicBezTo>
                      <a:pt x="66216" y="2642"/>
                      <a:pt x="66151" y="2670"/>
                      <a:pt x="66087" y="2698"/>
                    </a:cubicBezTo>
                    <a:cubicBezTo>
                      <a:pt x="66026" y="2723"/>
                      <a:pt x="65965" y="2749"/>
                      <a:pt x="65903" y="2775"/>
                    </a:cubicBezTo>
                    <a:cubicBezTo>
                      <a:pt x="65892" y="2780"/>
                      <a:pt x="65880" y="2785"/>
                      <a:pt x="65867" y="2791"/>
                    </a:cubicBezTo>
                    <a:cubicBezTo>
                      <a:pt x="65783" y="2826"/>
                      <a:pt x="65700" y="2864"/>
                      <a:pt x="65618" y="2900"/>
                    </a:cubicBezTo>
                    <a:cubicBezTo>
                      <a:pt x="65613" y="2901"/>
                      <a:pt x="65609" y="2903"/>
                      <a:pt x="65604" y="2905"/>
                    </a:cubicBezTo>
                    <a:cubicBezTo>
                      <a:pt x="65598" y="2908"/>
                      <a:pt x="65593" y="2910"/>
                      <a:pt x="65586" y="2913"/>
                    </a:cubicBezTo>
                    <a:cubicBezTo>
                      <a:pt x="65585" y="2913"/>
                      <a:pt x="65585" y="2913"/>
                      <a:pt x="65583" y="2915"/>
                    </a:cubicBezTo>
                    <a:cubicBezTo>
                      <a:pt x="65524" y="2939"/>
                      <a:pt x="65465" y="2965"/>
                      <a:pt x="65407" y="2992"/>
                    </a:cubicBezTo>
                    <a:cubicBezTo>
                      <a:pt x="65365" y="3010"/>
                      <a:pt x="65324" y="3028"/>
                      <a:pt x="65283" y="3046"/>
                    </a:cubicBezTo>
                    <a:cubicBezTo>
                      <a:pt x="65232" y="3069"/>
                      <a:pt x="65181" y="3092"/>
                      <a:pt x="65128" y="3115"/>
                    </a:cubicBezTo>
                    <a:cubicBezTo>
                      <a:pt x="65078" y="3138"/>
                      <a:pt x="65027" y="3161"/>
                      <a:pt x="64974" y="3184"/>
                    </a:cubicBezTo>
                    <a:cubicBezTo>
                      <a:pt x="64930" y="3203"/>
                      <a:pt x="64884" y="3225"/>
                      <a:pt x="64840" y="3244"/>
                    </a:cubicBezTo>
                    <a:cubicBezTo>
                      <a:pt x="64782" y="3271"/>
                      <a:pt x="64725" y="3297"/>
                      <a:pt x="64667" y="3323"/>
                    </a:cubicBezTo>
                    <a:cubicBezTo>
                      <a:pt x="64626" y="3341"/>
                      <a:pt x="64585" y="3361"/>
                      <a:pt x="64544" y="3379"/>
                    </a:cubicBezTo>
                    <a:cubicBezTo>
                      <a:pt x="64457" y="3420"/>
                      <a:pt x="64369" y="3459"/>
                      <a:pt x="64282" y="3500"/>
                    </a:cubicBezTo>
                    <a:cubicBezTo>
                      <a:pt x="64206" y="3535"/>
                      <a:pt x="64131" y="3571"/>
                      <a:pt x="64055" y="3607"/>
                    </a:cubicBezTo>
                    <a:cubicBezTo>
                      <a:pt x="63990" y="3637"/>
                      <a:pt x="63924" y="3668"/>
                      <a:pt x="63860" y="3699"/>
                    </a:cubicBezTo>
                    <a:cubicBezTo>
                      <a:pt x="63794" y="3728"/>
                      <a:pt x="63730" y="3760"/>
                      <a:pt x="63665" y="3791"/>
                    </a:cubicBezTo>
                    <a:cubicBezTo>
                      <a:pt x="63591" y="3825"/>
                      <a:pt x="63519" y="3860"/>
                      <a:pt x="63445" y="3894"/>
                    </a:cubicBezTo>
                    <a:cubicBezTo>
                      <a:pt x="63364" y="3934"/>
                      <a:pt x="63284" y="3973"/>
                      <a:pt x="63202" y="4012"/>
                    </a:cubicBezTo>
                    <a:cubicBezTo>
                      <a:pt x="63192" y="4017"/>
                      <a:pt x="63182" y="4022"/>
                      <a:pt x="63172" y="4025"/>
                    </a:cubicBezTo>
                    <a:cubicBezTo>
                      <a:pt x="63102" y="4060"/>
                      <a:pt x="63031" y="4094"/>
                      <a:pt x="62961" y="4129"/>
                    </a:cubicBezTo>
                    <a:cubicBezTo>
                      <a:pt x="62839" y="4188"/>
                      <a:pt x="62718" y="4247"/>
                      <a:pt x="62598" y="4306"/>
                    </a:cubicBezTo>
                    <a:cubicBezTo>
                      <a:pt x="62585" y="4313"/>
                      <a:pt x="62574" y="4319"/>
                      <a:pt x="62560" y="4324"/>
                    </a:cubicBezTo>
                    <a:cubicBezTo>
                      <a:pt x="62478" y="4365"/>
                      <a:pt x="62398" y="4405"/>
                      <a:pt x="62316" y="4446"/>
                    </a:cubicBezTo>
                    <a:cubicBezTo>
                      <a:pt x="62249" y="4478"/>
                      <a:pt x="62181" y="4511"/>
                      <a:pt x="62116" y="4546"/>
                    </a:cubicBezTo>
                    <a:cubicBezTo>
                      <a:pt x="62075" y="4565"/>
                      <a:pt x="62035" y="4585"/>
                      <a:pt x="61994" y="4605"/>
                    </a:cubicBezTo>
                    <a:cubicBezTo>
                      <a:pt x="61914" y="4644"/>
                      <a:pt x="61835" y="4685"/>
                      <a:pt x="61755" y="4725"/>
                    </a:cubicBezTo>
                    <a:cubicBezTo>
                      <a:pt x="61699" y="4752"/>
                      <a:pt x="61643" y="4782"/>
                      <a:pt x="61586" y="4810"/>
                    </a:cubicBezTo>
                    <a:cubicBezTo>
                      <a:pt x="61505" y="4849"/>
                      <a:pt x="61425" y="4890"/>
                      <a:pt x="61344" y="4931"/>
                    </a:cubicBezTo>
                    <a:cubicBezTo>
                      <a:pt x="61321" y="4943"/>
                      <a:pt x="61298" y="4954"/>
                      <a:pt x="61274" y="4966"/>
                    </a:cubicBezTo>
                    <a:cubicBezTo>
                      <a:pt x="61234" y="4987"/>
                      <a:pt x="61195" y="5007"/>
                      <a:pt x="61154" y="5026"/>
                    </a:cubicBezTo>
                    <a:cubicBezTo>
                      <a:pt x="61138" y="5036"/>
                      <a:pt x="61120" y="5045"/>
                      <a:pt x="61102" y="5054"/>
                    </a:cubicBezTo>
                    <a:lnTo>
                      <a:pt x="61036" y="5087"/>
                    </a:lnTo>
                    <a:cubicBezTo>
                      <a:pt x="61018" y="5097"/>
                      <a:pt x="60998" y="5105"/>
                      <a:pt x="60980" y="5115"/>
                    </a:cubicBezTo>
                    <a:cubicBezTo>
                      <a:pt x="60979" y="5117"/>
                      <a:pt x="60975" y="5118"/>
                      <a:pt x="60972" y="5120"/>
                    </a:cubicBezTo>
                    <a:cubicBezTo>
                      <a:pt x="60967" y="5122"/>
                      <a:pt x="60962" y="5125"/>
                      <a:pt x="60957" y="5127"/>
                    </a:cubicBezTo>
                    <a:cubicBezTo>
                      <a:pt x="60954" y="5128"/>
                      <a:pt x="60949" y="5131"/>
                      <a:pt x="60944" y="5133"/>
                    </a:cubicBezTo>
                    <a:cubicBezTo>
                      <a:pt x="60934" y="5138"/>
                      <a:pt x="60924" y="5143"/>
                      <a:pt x="60916" y="5148"/>
                    </a:cubicBezTo>
                    <a:cubicBezTo>
                      <a:pt x="60875" y="5168"/>
                      <a:pt x="60836" y="5189"/>
                      <a:pt x="60796" y="5209"/>
                    </a:cubicBezTo>
                    <a:cubicBezTo>
                      <a:pt x="60737" y="5238"/>
                      <a:pt x="60678" y="5269"/>
                      <a:pt x="60617" y="5299"/>
                    </a:cubicBezTo>
                    <a:cubicBezTo>
                      <a:pt x="60517" y="5350"/>
                      <a:pt x="60417" y="5402"/>
                      <a:pt x="60317" y="5453"/>
                    </a:cubicBezTo>
                    <a:cubicBezTo>
                      <a:pt x="60014" y="5607"/>
                      <a:pt x="59710" y="5763"/>
                      <a:pt x="59408" y="5918"/>
                    </a:cubicBezTo>
                    <a:cubicBezTo>
                      <a:pt x="59003" y="6126"/>
                      <a:pt x="58596" y="6334"/>
                      <a:pt x="58187" y="6541"/>
                    </a:cubicBezTo>
                    <a:cubicBezTo>
                      <a:pt x="58151" y="6559"/>
                      <a:pt x="58117" y="6577"/>
                      <a:pt x="58081" y="6595"/>
                    </a:cubicBezTo>
                    <a:lnTo>
                      <a:pt x="58079" y="6595"/>
                    </a:lnTo>
                    <a:cubicBezTo>
                      <a:pt x="58079" y="6595"/>
                      <a:pt x="58079" y="6597"/>
                      <a:pt x="58079" y="6597"/>
                    </a:cubicBezTo>
                    <a:cubicBezTo>
                      <a:pt x="57969" y="6653"/>
                      <a:pt x="57859" y="6708"/>
                      <a:pt x="57749" y="6764"/>
                    </a:cubicBezTo>
                    <a:cubicBezTo>
                      <a:pt x="57637" y="6820"/>
                      <a:pt x="57526" y="6876"/>
                      <a:pt x="57414" y="6932"/>
                    </a:cubicBezTo>
                    <a:cubicBezTo>
                      <a:pt x="57414" y="6933"/>
                      <a:pt x="57414" y="6933"/>
                      <a:pt x="57414" y="6933"/>
                    </a:cubicBezTo>
                    <a:cubicBezTo>
                      <a:pt x="57303" y="6989"/>
                      <a:pt x="57193" y="7045"/>
                      <a:pt x="57081" y="7101"/>
                    </a:cubicBezTo>
                    <a:cubicBezTo>
                      <a:pt x="56970" y="7156"/>
                      <a:pt x="56858" y="7212"/>
                      <a:pt x="56746" y="7266"/>
                    </a:cubicBezTo>
                    <a:cubicBezTo>
                      <a:pt x="56448" y="7416"/>
                      <a:pt x="56148" y="7563"/>
                      <a:pt x="55847" y="7709"/>
                    </a:cubicBezTo>
                    <a:cubicBezTo>
                      <a:pt x="55772" y="7746"/>
                      <a:pt x="55696" y="7782"/>
                      <a:pt x="55621" y="7818"/>
                    </a:cubicBezTo>
                    <a:cubicBezTo>
                      <a:pt x="55386" y="7931"/>
                      <a:pt x="55150" y="8043"/>
                      <a:pt x="54913" y="8154"/>
                    </a:cubicBezTo>
                    <a:cubicBezTo>
                      <a:pt x="54848" y="8185"/>
                      <a:pt x="54782" y="8217"/>
                      <a:pt x="54717" y="8246"/>
                    </a:cubicBezTo>
                    <a:cubicBezTo>
                      <a:pt x="54641" y="8282"/>
                      <a:pt x="54564" y="8317"/>
                      <a:pt x="54488" y="8353"/>
                    </a:cubicBezTo>
                    <a:cubicBezTo>
                      <a:pt x="54262" y="8458"/>
                      <a:pt x="54034" y="8561"/>
                      <a:pt x="53804" y="8663"/>
                    </a:cubicBezTo>
                    <a:cubicBezTo>
                      <a:pt x="53691" y="8714"/>
                      <a:pt x="53576" y="8765"/>
                      <a:pt x="53461" y="8815"/>
                    </a:cubicBezTo>
                    <a:cubicBezTo>
                      <a:pt x="53346" y="8866"/>
                      <a:pt x="53232" y="8916"/>
                      <a:pt x="53117" y="8965"/>
                    </a:cubicBezTo>
                    <a:cubicBezTo>
                      <a:pt x="53040" y="8998"/>
                      <a:pt x="52964" y="9030"/>
                      <a:pt x="52887" y="9063"/>
                    </a:cubicBezTo>
                    <a:cubicBezTo>
                      <a:pt x="52491" y="9232"/>
                      <a:pt x="52096" y="9395"/>
                      <a:pt x="51696" y="9552"/>
                    </a:cubicBezTo>
                    <a:cubicBezTo>
                      <a:pt x="51630" y="9577"/>
                      <a:pt x="51563" y="9603"/>
                      <a:pt x="51495" y="9629"/>
                    </a:cubicBezTo>
                    <a:cubicBezTo>
                      <a:pt x="51405" y="9664"/>
                      <a:pt x="51315" y="9700"/>
                      <a:pt x="51225" y="9733"/>
                    </a:cubicBezTo>
                    <a:cubicBezTo>
                      <a:pt x="51172" y="9754"/>
                      <a:pt x="51120" y="9774"/>
                      <a:pt x="51065" y="9793"/>
                    </a:cubicBezTo>
                    <a:cubicBezTo>
                      <a:pt x="50819" y="9885"/>
                      <a:pt x="50572" y="9976"/>
                      <a:pt x="50324" y="10063"/>
                    </a:cubicBezTo>
                    <a:cubicBezTo>
                      <a:pt x="50245" y="10091"/>
                      <a:pt x="50166" y="10118"/>
                      <a:pt x="50087" y="10145"/>
                    </a:cubicBezTo>
                    <a:cubicBezTo>
                      <a:pt x="50055" y="10156"/>
                      <a:pt x="50022" y="10168"/>
                      <a:pt x="49987" y="10179"/>
                    </a:cubicBezTo>
                    <a:cubicBezTo>
                      <a:pt x="49938" y="10196"/>
                      <a:pt x="49889" y="10212"/>
                      <a:pt x="49840" y="10228"/>
                    </a:cubicBezTo>
                    <a:lnTo>
                      <a:pt x="49733" y="10264"/>
                    </a:lnTo>
                    <a:cubicBezTo>
                      <a:pt x="49613" y="10304"/>
                      <a:pt x="49495" y="10343"/>
                      <a:pt x="49375" y="10381"/>
                    </a:cubicBezTo>
                    <a:cubicBezTo>
                      <a:pt x="49341" y="10392"/>
                      <a:pt x="49306" y="10402"/>
                      <a:pt x="49272" y="10414"/>
                    </a:cubicBezTo>
                    <a:cubicBezTo>
                      <a:pt x="49085" y="10473"/>
                      <a:pt x="48896" y="10530"/>
                      <a:pt x="48707" y="10586"/>
                    </a:cubicBezTo>
                    <a:cubicBezTo>
                      <a:pt x="48661" y="10599"/>
                      <a:pt x="48615" y="10614"/>
                      <a:pt x="48570" y="10627"/>
                    </a:cubicBezTo>
                    <a:cubicBezTo>
                      <a:pt x="48519" y="10642"/>
                      <a:pt x="48469" y="10655"/>
                      <a:pt x="48419" y="10670"/>
                    </a:cubicBezTo>
                    <a:cubicBezTo>
                      <a:pt x="48332" y="10694"/>
                      <a:pt x="48245" y="10719"/>
                      <a:pt x="48156" y="10744"/>
                    </a:cubicBezTo>
                    <a:cubicBezTo>
                      <a:pt x="47962" y="10796"/>
                      <a:pt x="47769" y="10847"/>
                      <a:pt x="47573" y="10896"/>
                    </a:cubicBezTo>
                    <a:cubicBezTo>
                      <a:pt x="47531" y="10908"/>
                      <a:pt x="47486" y="10919"/>
                      <a:pt x="47444" y="10929"/>
                    </a:cubicBezTo>
                    <a:cubicBezTo>
                      <a:pt x="47441" y="10931"/>
                      <a:pt x="47437" y="10931"/>
                      <a:pt x="47434" y="10931"/>
                    </a:cubicBezTo>
                    <a:cubicBezTo>
                      <a:pt x="47427" y="10934"/>
                      <a:pt x="47421" y="10936"/>
                      <a:pt x="47414" y="10936"/>
                    </a:cubicBezTo>
                    <a:cubicBezTo>
                      <a:pt x="47404" y="10939"/>
                      <a:pt x="47393" y="10942"/>
                      <a:pt x="47383" y="10944"/>
                    </a:cubicBezTo>
                    <a:lnTo>
                      <a:pt x="47363" y="10949"/>
                    </a:lnTo>
                    <a:cubicBezTo>
                      <a:pt x="47360" y="10950"/>
                      <a:pt x="47355" y="10950"/>
                      <a:pt x="47352" y="10952"/>
                    </a:cubicBezTo>
                    <a:cubicBezTo>
                      <a:pt x="47340" y="10955"/>
                      <a:pt x="47327" y="10957"/>
                      <a:pt x="47316" y="10960"/>
                    </a:cubicBezTo>
                    <a:cubicBezTo>
                      <a:pt x="47286" y="10968"/>
                      <a:pt x="47257" y="10975"/>
                      <a:pt x="47227" y="10982"/>
                    </a:cubicBezTo>
                    <a:cubicBezTo>
                      <a:pt x="47222" y="10983"/>
                      <a:pt x="47217" y="10983"/>
                      <a:pt x="47214" y="10985"/>
                    </a:cubicBezTo>
                    <a:cubicBezTo>
                      <a:pt x="47208" y="10986"/>
                      <a:pt x="47201" y="10988"/>
                      <a:pt x="47194" y="10990"/>
                    </a:cubicBezTo>
                    <a:cubicBezTo>
                      <a:pt x="47162" y="10998"/>
                      <a:pt x="47130" y="11005"/>
                      <a:pt x="47099" y="11013"/>
                    </a:cubicBezTo>
                    <a:cubicBezTo>
                      <a:pt x="47078" y="11018"/>
                      <a:pt x="47057" y="11023"/>
                      <a:pt x="47035" y="11027"/>
                    </a:cubicBezTo>
                    <a:cubicBezTo>
                      <a:pt x="47025" y="11029"/>
                      <a:pt x="47014" y="11032"/>
                      <a:pt x="47004" y="11034"/>
                    </a:cubicBezTo>
                    <a:cubicBezTo>
                      <a:pt x="46991" y="11037"/>
                      <a:pt x="46979" y="11041"/>
                      <a:pt x="46966" y="11042"/>
                    </a:cubicBezTo>
                    <a:lnTo>
                      <a:pt x="46956" y="11046"/>
                    </a:lnTo>
                    <a:cubicBezTo>
                      <a:pt x="46909" y="11055"/>
                      <a:pt x="46861" y="11067"/>
                      <a:pt x="46812" y="11077"/>
                    </a:cubicBezTo>
                    <a:cubicBezTo>
                      <a:pt x="46686" y="11106"/>
                      <a:pt x="46558" y="11133"/>
                      <a:pt x="46430" y="11159"/>
                    </a:cubicBezTo>
                    <a:cubicBezTo>
                      <a:pt x="46426" y="11160"/>
                      <a:pt x="46423" y="11160"/>
                      <a:pt x="46420" y="11162"/>
                    </a:cubicBezTo>
                    <a:cubicBezTo>
                      <a:pt x="46412" y="11164"/>
                      <a:pt x="46403" y="11165"/>
                      <a:pt x="46395" y="11167"/>
                    </a:cubicBezTo>
                    <a:cubicBezTo>
                      <a:pt x="46390" y="11167"/>
                      <a:pt x="46387" y="11169"/>
                      <a:pt x="46382" y="11169"/>
                    </a:cubicBezTo>
                    <a:cubicBezTo>
                      <a:pt x="46374" y="11170"/>
                      <a:pt x="46366" y="11172"/>
                      <a:pt x="46358" y="11174"/>
                    </a:cubicBezTo>
                    <a:cubicBezTo>
                      <a:pt x="46358" y="11175"/>
                      <a:pt x="46356" y="11175"/>
                      <a:pt x="46356" y="11175"/>
                    </a:cubicBezTo>
                    <a:lnTo>
                      <a:pt x="46354" y="11175"/>
                    </a:lnTo>
                    <a:cubicBezTo>
                      <a:pt x="46353" y="11175"/>
                      <a:pt x="46349" y="11177"/>
                      <a:pt x="46348" y="11177"/>
                    </a:cubicBezTo>
                    <a:cubicBezTo>
                      <a:pt x="46343" y="11177"/>
                      <a:pt x="46338" y="11178"/>
                      <a:pt x="46331" y="11180"/>
                    </a:cubicBezTo>
                    <a:lnTo>
                      <a:pt x="46330" y="11180"/>
                    </a:lnTo>
                    <a:cubicBezTo>
                      <a:pt x="46323" y="11182"/>
                      <a:pt x="46316" y="11183"/>
                      <a:pt x="46310" y="11183"/>
                    </a:cubicBezTo>
                    <a:lnTo>
                      <a:pt x="46308" y="11183"/>
                    </a:lnTo>
                    <a:cubicBezTo>
                      <a:pt x="46303" y="11185"/>
                      <a:pt x="46300" y="11187"/>
                      <a:pt x="46297" y="11187"/>
                    </a:cubicBezTo>
                    <a:lnTo>
                      <a:pt x="46295" y="11187"/>
                    </a:lnTo>
                    <a:cubicBezTo>
                      <a:pt x="46294" y="11187"/>
                      <a:pt x="46290" y="11188"/>
                      <a:pt x="46287" y="11188"/>
                    </a:cubicBezTo>
                    <a:cubicBezTo>
                      <a:pt x="46286" y="11188"/>
                      <a:pt x="46285" y="11189"/>
                      <a:pt x="46284" y="11189"/>
                    </a:cubicBezTo>
                    <a:cubicBezTo>
                      <a:pt x="46284" y="11189"/>
                      <a:pt x="46284" y="11189"/>
                      <a:pt x="46284" y="11188"/>
                    </a:cubicBezTo>
                    <a:cubicBezTo>
                      <a:pt x="46269" y="11192"/>
                      <a:pt x="46254" y="11195"/>
                      <a:pt x="46238" y="11198"/>
                    </a:cubicBezTo>
                    <a:cubicBezTo>
                      <a:pt x="46228" y="11200"/>
                      <a:pt x="46216" y="11203"/>
                      <a:pt x="46205" y="11205"/>
                    </a:cubicBezTo>
                    <a:cubicBezTo>
                      <a:pt x="46195" y="11206"/>
                      <a:pt x="46184" y="11210"/>
                      <a:pt x="46174" y="11211"/>
                    </a:cubicBezTo>
                    <a:cubicBezTo>
                      <a:pt x="46147" y="11216"/>
                      <a:pt x="46121" y="11221"/>
                      <a:pt x="46093" y="11226"/>
                    </a:cubicBezTo>
                    <a:lnTo>
                      <a:pt x="46092" y="11226"/>
                    </a:lnTo>
                    <a:cubicBezTo>
                      <a:pt x="46088" y="11228"/>
                      <a:pt x="46083" y="11229"/>
                      <a:pt x="46079" y="11229"/>
                    </a:cubicBezTo>
                    <a:cubicBezTo>
                      <a:pt x="46049" y="11236"/>
                      <a:pt x="46019" y="11241"/>
                      <a:pt x="45988" y="11246"/>
                    </a:cubicBezTo>
                    <a:cubicBezTo>
                      <a:pt x="45985" y="11247"/>
                      <a:pt x="45982" y="11247"/>
                      <a:pt x="45977" y="11249"/>
                    </a:cubicBezTo>
                    <a:cubicBezTo>
                      <a:pt x="45962" y="11251"/>
                      <a:pt x="45947" y="11254"/>
                      <a:pt x="45931" y="11257"/>
                    </a:cubicBezTo>
                    <a:lnTo>
                      <a:pt x="45929" y="11257"/>
                    </a:lnTo>
                    <a:cubicBezTo>
                      <a:pt x="45929" y="11257"/>
                      <a:pt x="45928" y="11257"/>
                      <a:pt x="45926" y="11259"/>
                    </a:cubicBezTo>
                    <a:lnTo>
                      <a:pt x="45921" y="11259"/>
                    </a:lnTo>
                    <a:cubicBezTo>
                      <a:pt x="45918" y="11261"/>
                      <a:pt x="45914" y="11261"/>
                      <a:pt x="45911" y="11261"/>
                    </a:cubicBezTo>
                    <a:cubicBezTo>
                      <a:pt x="45893" y="11264"/>
                      <a:pt x="45877" y="11267"/>
                      <a:pt x="45859" y="11270"/>
                    </a:cubicBezTo>
                    <a:cubicBezTo>
                      <a:pt x="45857" y="11270"/>
                      <a:pt x="45855" y="11272"/>
                      <a:pt x="45854" y="11272"/>
                    </a:cubicBezTo>
                    <a:cubicBezTo>
                      <a:pt x="45846" y="11274"/>
                      <a:pt x="45837" y="11275"/>
                      <a:pt x="45829" y="11275"/>
                    </a:cubicBezTo>
                    <a:cubicBezTo>
                      <a:pt x="45805" y="11280"/>
                      <a:pt x="45780" y="11285"/>
                      <a:pt x="45755" y="11288"/>
                    </a:cubicBezTo>
                    <a:cubicBezTo>
                      <a:pt x="45732" y="11293"/>
                      <a:pt x="45709" y="11297"/>
                      <a:pt x="45686" y="11302"/>
                    </a:cubicBezTo>
                    <a:cubicBezTo>
                      <a:pt x="45683" y="11302"/>
                      <a:pt x="45680" y="11303"/>
                      <a:pt x="45675" y="11303"/>
                    </a:cubicBezTo>
                    <a:lnTo>
                      <a:pt x="45670" y="11303"/>
                    </a:lnTo>
                    <a:cubicBezTo>
                      <a:pt x="45670" y="11305"/>
                      <a:pt x="45668" y="11305"/>
                      <a:pt x="45668" y="11305"/>
                    </a:cubicBezTo>
                    <a:lnTo>
                      <a:pt x="45662" y="11305"/>
                    </a:lnTo>
                    <a:cubicBezTo>
                      <a:pt x="45662" y="11305"/>
                      <a:pt x="45660" y="11305"/>
                      <a:pt x="45660" y="11306"/>
                    </a:cubicBezTo>
                    <a:lnTo>
                      <a:pt x="45658" y="11306"/>
                    </a:lnTo>
                    <a:cubicBezTo>
                      <a:pt x="45654" y="11306"/>
                      <a:pt x="45649" y="11308"/>
                      <a:pt x="45644" y="11308"/>
                    </a:cubicBezTo>
                    <a:cubicBezTo>
                      <a:pt x="45642" y="11308"/>
                      <a:pt x="45642" y="11310"/>
                      <a:pt x="45640" y="11310"/>
                    </a:cubicBezTo>
                    <a:cubicBezTo>
                      <a:pt x="45635" y="11310"/>
                      <a:pt x="45631" y="11311"/>
                      <a:pt x="45626" y="11311"/>
                    </a:cubicBezTo>
                    <a:cubicBezTo>
                      <a:pt x="45624" y="11311"/>
                      <a:pt x="45622" y="11313"/>
                      <a:pt x="45622" y="11313"/>
                    </a:cubicBezTo>
                    <a:cubicBezTo>
                      <a:pt x="45609" y="11315"/>
                      <a:pt x="45598" y="11316"/>
                      <a:pt x="45586" y="11318"/>
                    </a:cubicBezTo>
                    <a:cubicBezTo>
                      <a:pt x="45585" y="11320"/>
                      <a:pt x="45583" y="11320"/>
                      <a:pt x="45581" y="11320"/>
                    </a:cubicBezTo>
                    <a:lnTo>
                      <a:pt x="45578" y="11320"/>
                    </a:lnTo>
                    <a:cubicBezTo>
                      <a:pt x="45575" y="11321"/>
                      <a:pt x="45573" y="11321"/>
                      <a:pt x="45570" y="11321"/>
                    </a:cubicBezTo>
                    <a:lnTo>
                      <a:pt x="45568" y="11321"/>
                    </a:lnTo>
                    <a:cubicBezTo>
                      <a:pt x="45534" y="11328"/>
                      <a:pt x="45501" y="11333"/>
                      <a:pt x="45466" y="11339"/>
                    </a:cubicBezTo>
                    <a:lnTo>
                      <a:pt x="45463" y="11339"/>
                    </a:lnTo>
                    <a:cubicBezTo>
                      <a:pt x="45425" y="11346"/>
                      <a:pt x="45388" y="11352"/>
                      <a:pt x="45352" y="11357"/>
                    </a:cubicBezTo>
                    <a:cubicBezTo>
                      <a:pt x="45343" y="11359"/>
                      <a:pt x="45334" y="11361"/>
                      <a:pt x="45325" y="11362"/>
                    </a:cubicBezTo>
                    <a:lnTo>
                      <a:pt x="45319" y="11362"/>
                    </a:lnTo>
                    <a:cubicBezTo>
                      <a:pt x="45317" y="11364"/>
                      <a:pt x="45316" y="11364"/>
                      <a:pt x="45316" y="11364"/>
                    </a:cubicBezTo>
                    <a:cubicBezTo>
                      <a:pt x="45312" y="11364"/>
                      <a:pt x="45309" y="11364"/>
                      <a:pt x="45306" y="11366"/>
                    </a:cubicBezTo>
                    <a:cubicBezTo>
                      <a:pt x="45291" y="11367"/>
                      <a:pt x="45278" y="11369"/>
                      <a:pt x="45265" y="11372"/>
                    </a:cubicBezTo>
                    <a:cubicBezTo>
                      <a:pt x="45256" y="11374"/>
                      <a:pt x="45248" y="11374"/>
                      <a:pt x="45242" y="11375"/>
                    </a:cubicBezTo>
                    <a:cubicBezTo>
                      <a:pt x="45235" y="11377"/>
                      <a:pt x="45229" y="11377"/>
                      <a:pt x="45222" y="11379"/>
                    </a:cubicBezTo>
                    <a:cubicBezTo>
                      <a:pt x="45219" y="11379"/>
                      <a:pt x="45215" y="11380"/>
                      <a:pt x="45212" y="11380"/>
                    </a:cubicBezTo>
                    <a:lnTo>
                      <a:pt x="45209" y="11380"/>
                    </a:lnTo>
                    <a:cubicBezTo>
                      <a:pt x="45186" y="11384"/>
                      <a:pt x="45163" y="11387"/>
                      <a:pt x="45140" y="11390"/>
                    </a:cubicBezTo>
                    <a:cubicBezTo>
                      <a:pt x="45133" y="11392"/>
                      <a:pt x="45125" y="11393"/>
                      <a:pt x="45117" y="11395"/>
                    </a:cubicBezTo>
                    <a:lnTo>
                      <a:pt x="45107" y="11395"/>
                    </a:lnTo>
                    <a:cubicBezTo>
                      <a:pt x="45107" y="11395"/>
                      <a:pt x="45105" y="11397"/>
                      <a:pt x="45105" y="11397"/>
                    </a:cubicBezTo>
                    <a:lnTo>
                      <a:pt x="45101" y="11397"/>
                    </a:lnTo>
                    <a:cubicBezTo>
                      <a:pt x="45092" y="11398"/>
                      <a:pt x="45084" y="11400"/>
                      <a:pt x="45078" y="11400"/>
                    </a:cubicBezTo>
                    <a:cubicBezTo>
                      <a:pt x="45073" y="11402"/>
                      <a:pt x="45069" y="11402"/>
                      <a:pt x="45066" y="11402"/>
                    </a:cubicBezTo>
                    <a:cubicBezTo>
                      <a:pt x="45061" y="11403"/>
                      <a:pt x="45056" y="11403"/>
                      <a:pt x="45051" y="11405"/>
                    </a:cubicBezTo>
                    <a:lnTo>
                      <a:pt x="45045" y="11405"/>
                    </a:lnTo>
                    <a:cubicBezTo>
                      <a:pt x="45035" y="11407"/>
                      <a:pt x="45025" y="11408"/>
                      <a:pt x="45014" y="11410"/>
                    </a:cubicBezTo>
                    <a:cubicBezTo>
                      <a:pt x="45004" y="11411"/>
                      <a:pt x="44992" y="11413"/>
                      <a:pt x="44982" y="11415"/>
                    </a:cubicBezTo>
                    <a:cubicBezTo>
                      <a:pt x="44968" y="11416"/>
                      <a:pt x="44951" y="11420"/>
                      <a:pt x="44936" y="11421"/>
                    </a:cubicBezTo>
                    <a:cubicBezTo>
                      <a:pt x="44932" y="11421"/>
                      <a:pt x="44927" y="11423"/>
                      <a:pt x="44923" y="11423"/>
                    </a:cubicBezTo>
                    <a:cubicBezTo>
                      <a:pt x="44909" y="11425"/>
                      <a:pt x="44895" y="11428"/>
                      <a:pt x="44882" y="11430"/>
                    </a:cubicBezTo>
                    <a:cubicBezTo>
                      <a:pt x="44874" y="11430"/>
                      <a:pt x="44866" y="11431"/>
                      <a:pt x="44858" y="11433"/>
                    </a:cubicBezTo>
                    <a:lnTo>
                      <a:pt x="44853" y="11433"/>
                    </a:lnTo>
                    <a:cubicBezTo>
                      <a:pt x="44846" y="11434"/>
                      <a:pt x="44840" y="11434"/>
                      <a:pt x="44833" y="11436"/>
                    </a:cubicBezTo>
                    <a:cubicBezTo>
                      <a:pt x="44815" y="11438"/>
                      <a:pt x="44795" y="11441"/>
                      <a:pt x="44777" y="11443"/>
                    </a:cubicBezTo>
                    <a:cubicBezTo>
                      <a:pt x="44774" y="11444"/>
                      <a:pt x="44771" y="11444"/>
                      <a:pt x="44767" y="11444"/>
                    </a:cubicBezTo>
                    <a:lnTo>
                      <a:pt x="44764" y="11444"/>
                    </a:lnTo>
                    <a:cubicBezTo>
                      <a:pt x="44756" y="11446"/>
                      <a:pt x="44748" y="11448"/>
                      <a:pt x="44740" y="11448"/>
                    </a:cubicBezTo>
                    <a:cubicBezTo>
                      <a:pt x="44740" y="11448"/>
                      <a:pt x="44740" y="11449"/>
                      <a:pt x="44739" y="11449"/>
                    </a:cubicBezTo>
                    <a:cubicBezTo>
                      <a:pt x="44739" y="11449"/>
                      <a:pt x="44739" y="11448"/>
                      <a:pt x="44738" y="11448"/>
                    </a:cubicBezTo>
                    <a:cubicBezTo>
                      <a:pt x="44721" y="11451"/>
                      <a:pt x="44705" y="11453"/>
                      <a:pt x="44689" y="11456"/>
                    </a:cubicBezTo>
                    <a:lnTo>
                      <a:pt x="44679" y="11456"/>
                    </a:lnTo>
                    <a:cubicBezTo>
                      <a:pt x="44674" y="11457"/>
                      <a:pt x="44667" y="11457"/>
                      <a:pt x="44661" y="11459"/>
                    </a:cubicBezTo>
                    <a:cubicBezTo>
                      <a:pt x="44646" y="11461"/>
                      <a:pt x="44630" y="11462"/>
                      <a:pt x="44615" y="11464"/>
                    </a:cubicBezTo>
                    <a:cubicBezTo>
                      <a:pt x="44615" y="11464"/>
                      <a:pt x="44615" y="11466"/>
                      <a:pt x="44613" y="11466"/>
                    </a:cubicBezTo>
                    <a:cubicBezTo>
                      <a:pt x="44572" y="11471"/>
                      <a:pt x="44533" y="11475"/>
                      <a:pt x="44492" y="11480"/>
                    </a:cubicBezTo>
                    <a:cubicBezTo>
                      <a:pt x="44488" y="11480"/>
                      <a:pt x="44485" y="11482"/>
                      <a:pt x="44482" y="11482"/>
                    </a:cubicBezTo>
                    <a:cubicBezTo>
                      <a:pt x="44401" y="11492"/>
                      <a:pt x="44321" y="11502"/>
                      <a:pt x="44241" y="11512"/>
                    </a:cubicBezTo>
                    <a:cubicBezTo>
                      <a:pt x="44173" y="11518"/>
                      <a:pt x="44106" y="11526"/>
                      <a:pt x="44037" y="11535"/>
                    </a:cubicBezTo>
                    <a:cubicBezTo>
                      <a:pt x="43986" y="11541"/>
                      <a:pt x="43934" y="11546"/>
                      <a:pt x="43883" y="11553"/>
                    </a:cubicBezTo>
                    <a:cubicBezTo>
                      <a:pt x="43729" y="11569"/>
                      <a:pt x="43576" y="11587"/>
                      <a:pt x="43422" y="11602"/>
                    </a:cubicBezTo>
                    <a:cubicBezTo>
                      <a:pt x="43250" y="11622"/>
                      <a:pt x="43076" y="11638"/>
                      <a:pt x="42902" y="11656"/>
                    </a:cubicBezTo>
                    <a:cubicBezTo>
                      <a:pt x="42815" y="11664"/>
                      <a:pt x="42726" y="11672"/>
                      <a:pt x="42637" y="11681"/>
                    </a:cubicBezTo>
                    <a:cubicBezTo>
                      <a:pt x="42513" y="11692"/>
                      <a:pt x="42390" y="11704"/>
                      <a:pt x="42267" y="11715"/>
                    </a:cubicBezTo>
                    <a:cubicBezTo>
                      <a:pt x="42175" y="11723"/>
                      <a:pt x="42081" y="11731"/>
                      <a:pt x="41989" y="11738"/>
                    </a:cubicBezTo>
                    <a:cubicBezTo>
                      <a:pt x="41896" y="11746"/>
                      <a:pt x="41802" y="11754"/>
                      <a:pt x="41709" y="11761"/>
                    </a:cubicBezTo>
                    <a:cubicBezTo>
                      <a:pt x="41617" y="11769"/>
                      <a:pt x="41523" y="11776"/>
                      <a:pt x="41430" y="11784"/>
                    </a:cubicBezTo>
                    <a:cubicBezTo>
                      <a:pt x="41338" y="11791"/>
                      <a:pt x="41248" y="11797"/>
                      <a:pt x="41156" y="11804"/>
                    </a:cubicBezTo>
                    <a:cubicBezTo>
                      <a:pt x="41152" y="11804"/>
                      <a:pt x="41149" y="11804"/>
                      <a:pt x="41144" y="11805"/>
                    </a:cubicBezTo>
                    <a:cubicBezTo>
                      <a:pt x="41059" y="11810"/>
                      <a:pt x="40974" y="11817"/>
                      <a:pt x="40887" y="11823"/>
                    </a:cubicBezTo>
                    <a:cubicBezTo>
                      <a:pt x="40877" y="11823"/>
                      <a:pt x="40867" y="11823"/>
                      <a:pt x="40855" y="11825"/>
                    </a:cubicBezTo>
                    <a:cubicBezTo>
                      <a:pt x="40777" y="11830"/>
                      <a:pt x="40698" y="11835"/>
                      <a:pt x="40617" y="11840"/>
                    </a:cubicBezTo>
                    <a:cubicBezTo>
                      <a:pt x="40580" y="11843"/>
                      <a:pt x="40540" y="11845"/>
                      <a:pt x="40501" y="11848"/>
                    </a:cubicBezTo>
                    <a:cubicBezTo>
                      <a:pt x="40398" y="11855"/>
                      <a:pt x="40294" y="11861"/>
                      <a:pt x="40191" y="11866"/>
                    </a:cubicBezTo>
                    <a:cubicBezTo>
                      <a:pt x="40081" y="11873"/>
                      <a:pt x="39971" y="11879"/>
                      <a:pt x="39859" y="11886"/>
                    </a:cubicBezTo>
                    <a:cubicBezTo>
                      <a:pt x="39748" y="11892"/>
                      <a:pt x="39636" y="11897"/>
                      <a:pt x="39526" y="11902"/>
                    </a:cubicBezTo>
                    <a:cubicBezTo>
                      <a:pt x="39415" y="11909"/>
                      <a:pt x="39305" y="11914"/>
                      <a:pt x="39193" y="11919"/>
                    </a:cubicBezTo>
                    <a:cubicBezTo>
                      <a:pt x="39081" y="11923"/>
                      <a:pt x="38972" y="11928"/>
                      <a:pt x="38860" y="11933"/>
                    </a:cubicBezTo>
                    <a:cubicBezTo>
                      <a:pt x="38784" y="11937"/>
                      <a:pt x="38709" y="11940"/>
                      <a:pt x="38632" y="11942"/>
                    </a:cubicBezTo>
                    <a:cubicBezTo>
                      <a:pt x="38620" y="11943"/>
                      <a:pt x="38607" y="11943"/>
                      <a:pt x="38594" y="11943"/>
                    </a:cubicBezTo>
                    <a:cubicBezTo>
                      <a:pt x="38551" y="11945"/>
                      <a:pt x="38509" y="11946"/>
                      <a:pt x="38466" y="11948"/>
                    </a:cubicBezTo>
                    <a:cubicBezTo>
                      <a:pt x="38396" y="11951"/>
                      <a:pt x="38327" y="11953"/>
                      <a:pt x="38258" y="11955"/>
                    </a:cubicBezTo>
                    <a:cubicBezTo>
                      <a:pt x="38225" y="11956"/>
                      <a:pt x="38194" y="11958"/>
                      <a:pt x="38163" y="11958"/>
                    </a:cubicBezTo>
                    <a:cubicBezTo>
                      <a:pt x="38061" y="11961"/>
                      <a:pt x="37961" y="11964"/>
                      <a:pt x="37859" y="11968"/>
                    </a:cubicBezTo>
                    <a:cubicBezTo>
                      <a:pt x="37747" y="11971"/>
                      <a:pt x="37636" y="11974"/>
                      <a:pt x="37524" y="11976"/>
                    </a:cubicBezTo>
                    <a:cubicBezTo>
                      <a:pt x="37459" y="11978"/>
                      <a:pt x="37393" y="11979"/>
                      <a:pt x="37327" y="11981"/>
                    </a:cubicBezTo>
                    <a:cubicBezTo>
                      <a:pt x="37293" y="11981"/>
                      <a:pt x="37258" y="11983"/>
                      <a:pt x="37222" y="11983"/>
                    </a:cubicBezTo>
                    <a:cubicBezTo>
                      <a:pt x="37193" y="11984"/>
                      <a:pt x="37162" y="11984"/>
                      <a:pt x="37132" y="11984"/>
                    </a:cubicBezTo>
                    <a:lnTo>
                      <a:pt x="37119" y="11984"/>
                    </a:lnTo>
                    <a:cubicBezTo>
                      <a:pt x="37109" y="11986"/>
                      <a:pt x="37099" y="11986"/>
                      <a:pt x="37088" y="11986"/>
                    </a:cubicBezTo>
                    <a:cubicBezTo>
                      <a:pt x="37040" y="11986"/>
                      <a:pt x="36993" y="11987"/>
                      <a:pt x="36943" y="11987"/>
                    </a:cubicBezTo>
                    <a:cubicBezTo>
                      <a:pt x="36929" y="11989"/>
                      <a:pt x="36912" y="11989"/>
                      <a:pt x="36897" y="11989"/>
                    </a:cubicBezTo>
                    <a:cubicBezTo>
                      <a:pt x="36866" y="11989"/>
                      <a:pt x="36835" y="11989"/>
                      <a:pt x="36804" y="11991"/>
                    </a:cubicBezTo>
                    <a:cubicBezTo>
                      <a:pt x="36760" y="11991"/>
                      <a:pt x="36715" y="11992"/>
                      <a:pt x="36671" y="11992"/>
                    </a:cubicBezTo>
                    <a:lnTo>
                      <a:pt x="36604" y="11992"/>
                    </a:lnTo>
                    <a:cubicBezTo>
                      <a:pt x="36597" y="11994"/>
                      <a:pt x="36589" y="11994"/>
                      <a:pt x="36582" y="11994"/>
                    </a:cubicBezTo>
                    <a:lnTo>
                      <a:pt x="36507" y="11994"/>
                    </a:lnTo>
                    <a:cubicBezTo>
                      <a:pt x="36492" y="11994"/>
                      <a:pt x="36476" y="11994"/>
                      <a:pt x="36459" y="11996"/>
                    </a:cubicBezTo>
                    <a:cubicBezTo>
                      <a:pt x="36405" y="11996"/>
                      <a:pt x="36349" y="11996"/>
                      <a:pt x="36293" y="11997"/>
                    </a:cubicBezTo>
                    <a:lnTo>
                      <a:pt x="36162" y="11997"/>
                    </a:lnTo>
                    <a:cubicBezTo>
                      <a:pt x="36090" y="11999"/>
                      <a:pt x="36019" y="11999"/>
                      <a:pt x="35947" y="11999"/>
                    </a:cubicBezTo>
                    <a:lnTo>
                      <a:pt x="35809" y="11999"/>
                    </a:lnTo>
                    <a:cubicBezTo>
                      <a:pt x="35639" y="12001"/>
                      <a:pt x="35466" y="12001"/>
                      <a:pt x="35296" y="12001"/>
                    </a:cubicBezTo>
                    <a:cubicBezTo>
                      <a:pt x="35173" y="11999"/>
                      <a:pt x="35050" y="11999"/>
                      <a:pt x="34928" y="11997"/>
                    </a:cubicBezTo>
                    <a:cubicBezTo>
                      <a:pt x="34845" y="11997"/>
                      <a:pt x="34762" y="11997"/>
                      <a:pt x="34679" y="11996"/>
                    </a:cubicBezTo>
                    <a:cubicBezTo>
                      <a:pt x="34597" y="11996"/>
                      <a:pt x="34515" y="11994"/>
                      <a:pt x="34431" y="11994"/>
                    </a:cubicBezTo>
                    <a:cubicBezTo>
                      <a:pt x="34356" y="11992"/>
                      <a:pt x="34278" y="11991"/>
                      <a:pt x="34203" y="11991"/>
                    </a:cubicBezTo>
                    <a:cubicBezTo>
                      <a:pt x="34083" y="11989"/>
                      <a:pt x="33962" y="11986"/>
                      <a:pt x="33842" y="11984"/>
                    </a:cubicBezTo>
                    <a:cubicBezTo>
                      <a:pt x="33734" y="11983"/>
                      <a:pt x="33625" y="11979"/>
                      <a:pt x="33517" y="11978"/>
                    </a:cubicBezTo>
                    <a:cubicBezTo>
                      <a:pt x="32925" y="11964"/>
                      <a:pt x="32332" y="11945"/>
                      <a:pt x="31740" y="11920"/>
                    </a:cubicBezTo>
                    <a:cubicBezTo>
                      <a:pt x="31592" y="11915"/>
                      <a:pt x="31444" y="11909"/>
                      <a:pt x="31295" y="11902"/>
                    </a:cubicBezTo>
                    <a:cubicBezTo>
                      <a:pt x="31226" y="11899"/>
                      <a:pt x="31156" y="11896"/>
                      <a:pt x="31087" y="11892"/>
                    </a:cubicBezTo>
                    <a:cubicBezTo>
                      <a:pt x="31069" y="11891"/>
                      <a:pt x="31051" y="11891"/>
                      <a:pt x="31033" y="11889"/>
                    </a:cubicBezTo>
                    <a:cubicBezTo>
                      <a:pt x="30924" y="11884"/>
                      <a:pt x="30814" y="11879"/>
                      <a:pt x="30706" y="11873"/>
                    </a:cubicBezTo>
                    <a:lnTo>
                      <a:pt x="30699" y="11873"/>
                    </a:lnTo>
                    <a:cubicBezTo>
                      <a:pt x="30647" y="11869"/>
                      <a:pt x="30593" y="11868"/>
                      <a:pt x="30540" y="11864"/>
                    </a:cubicBezTo>
                    <a:cubicBezTo>
                      <a:pt x="30422" y="11858"/>
                      <a:pt x="30304" y="11851"/>
                      <a:pt x="30187" y="11845"/>
                    </a:cubicBezTo>
                    <a:cubicBezTo>
                      <a:pt x="30114" y="11841"/>
                      <a:pt x="30041" y="11836"/>
                      <a:pt x="29968" y="11833"/>
                    </a:cubicBezTo>
                    <a:cubicBezTo>
                      <a:pt x="29894" y="11828"/>
                      <a:pt x="29818" y="11823"/>
                      <a:pt x="29744" y="11818"/>
                    </a:cubicBezTo>
                    <a:cubicBezTo>
                      <a:pt x="29449" y="11802"/>
                      <a:pt x="29154" y="11782"/>
                      <a:pt x="28860" y="11761"/>
                    </a:cubicBezTo>
                    <a:cubicBezTo>
                      <a:pt x="28712" y="11751"/>
                      <a:pt x="28566" y="11741"/>
                      <a:pt x="28418" y="11730"/>
                    </a:cubicBezTo>
                    <a:cubicBezTo>
                      <a:pt x="28336" y="11725"/>
                      <a:pt x="28256" y="11718"/>
                      <a:pt x="28176" y="11712"/>
                    </a:cubicBezTo>
                    <a:cubicBezTo>
                      <a:pt x="28094" y="11707"/>
                      <a:pt x="28013" y="11700"/>
                      <a:pt x="27931" y="11694"/>
                    </a:cubicBezTo>
                    <a:lnTo>
                      <a:pt x="27688" y="11674"/>
                    </a:lnTo>
                    <a:lnTo>
                      <a:pt x="27445" y="11654"/>
                    </a:lnTo>
                    <a:cubicBezTo>
                      <a:pt x="27365" y="11648"/>
                      <a:pt x="27283" y="11641"/>
                      <a:pt x="27203" y="11635"/>
                    </a:cubicBezTo>
                    <a:cubicBezTo>
                      <a:pt x="27042" y="11622"/>
                      <a:pt x="26881" y="11607"/>
                      <a:pt x="26718" y="11594"/>
                    </a:cubicBezTo>
                    <a:cubicBezTo>
                      <a:pt x="26558" y="11579"/>
                      <a:pt x="26395" y="11564"/>
                      <a:pt x="26234" y="11549"/>
                    </a:cubicBezTo>
                    <a:cubicBezTo>
                      <a:pt x="26185" y="11544"/>
                      <a:pt x="26134" y="11539"/>
                      <a:pt x="26083" y="11535"/>
                    </a:cubicBezTo>
                    <a:cubicBezTo>
                      <a:pt x="26026" y="11530"/>
                      <a:pt x="25970" y="11525"/>
                      <a:pt x="25913" y="11518"/>
                    </a:cubicBezTo>
                    <a:cubicBezTo>
                      <a:pt x="25804" y="11508"/>
                      <a:pt x="25694" y="11498"/>
                      <a:pt x="25586" y="11487"/>
                    </a:cubicBezTo>
                    <a:cubicBezTo>
                      <a:pt x="25534" y="11482"/>
                      <a:pt x="25481" y="11477"/>
                      <a:pt x="25429" y="11472"/>
                    </a:cubicBezTo>
                    <a:cubicBezTo>
                      <a:pt x="25160" y="11446"/>
                      <a:pt x="24890" y="11418"/>
                      <a:pt x="24621" y="11389"/>
                    </a:cubicBezTo>
                    <a:cubicBezTo>
                      <a:pt x="24518" y="11379"/>
                      <a:pt x="24416" y="11367"/>
                      <a:pt x="24314" y="11356"/>
                    </a:cubicBezTo>
                    <a:cubicBezTo>
                      <a:pt x="24231" y="11347"/>
                      <a:pt x="24149" y="11338"/>
                      <a:pt x="24065" y="11329"/>
                    </a:cubicBezTo>
                    <a:cubicBezTo>
                      <a:pt x="24039" y="11326"/>
                      <a:pt x="24011" y="11323"/>
                      <a:pt x="23985" y="11320"/>
                    </a:cubicBezTo>
                    <a:cubicBezTo>
                      <a:pt x="23899" y="11311"/>
                      <a:pt x="23816" y="11302"/>
                      <a:pt x="23732" y="11292"/>
                    </a:cubicBezTo>
                    <a:cubicBezTo>
                      <a:pt x="23637" y="11280"/>
                      <a:pt x="23543" y="11270"/>
                      <a:pt x="23448" y="11259"/>
                    </a:cubicBezTo>
                    <a:cubicBezTo>
                      <a:pt x="23348" y="11247"/>
                      <a:pt x="23248" y="11236"/>
                      <a:pt x="23148" y="11224"/>
                    </a:cubicBezTo>
                    <a:cubicBezTo>
                      <a:pt x="23090" y="11218"/>
                      <a:pt x="23034" y="11211"/>
                      <a:pt x="22977" y="11205"/>
                    </a:cubicBezTo>
                    <a:cubicBezTo>
                      <a:pt x="22946" y="11200"/>
                      <a:pt x="22915" y="11197"/>
                      <a:pt x="22885" y="11193"/>
                    </a:cubicBezTo>
                    <a:cubicBezTo>
                      <a:pt x="22838" y="11187"/>
                      <a:pt x="22790" y="11182"/>
                      <a:pt x="22744" y="11177"/>
                    </a:cubicBezTo>
                    <a:cubicBezTo>
                      <a:pt x="22696" y="11170"/>
                      <a:pt x="22649" y="11165"/>
                      <a:pt x="22603" y="11159"/>
                    </a:cubicBezTo>
                    <a:cubicBezTo>
                      <a:pt x="22416" y="11136"/>
                      <a:pt x="22227" y="11113"/>
                      <a:pt x="22040" y="11090"/>
                    </a:cubicBezTo>
                    <a:cubicBezTo>
                      <a:pt x="21996" y="11083"/>
                      <a:pt x="21951" y="11078"/>
                      <a:pt x="21906" y="11072"/>
                    </a:cubicBezTo>
                    <a:cubicBezTo>
                      <a:pt x="21899" y="11072"/>
                      <a:pt x="21891" y="11070"/>
                      <a:pt x="21884" y="11070"/>
                    </a:cubicBezTo>
                    <a:cubicBezTo>
                      <a:pt x="21881" y="11069"/>
                      <a:pt x="21879" y="11069"/>
                      <a:pt x="21878" y="11069"/>
                    </a:cubicBezTo>
                    <a:lnTo>
                      <a:pt x="21873" y="11069"/>
                    </a:lnTo>
                    <a:cubicBezTo>
                      <a:pt x="21863" y="11067"/>
                      <a:pt x="21853" y="11065"/>
                      <a:pt x="21843" y="11064"/>
                    </a:cubicBezTo>
                    <a:cubicBezTo>
                      <a:pt x="21815" y="11060"/>
                      <a:pt x="21787" y="11057"/>
                      <a:pt x="21761" y="11054"/>
                    </a:cubicBezTo>
                    <a:cubicBezTo>
                      <a:pt x="21738" y="11050"/>
                      <a:pt x="21715" y="11049"/>
                      <a:pt x="21694" y="11046"/>
                    </a:cubicBezTo>
                    <a:cubicBezTo>
                      <a:pt x="21666" y="11042"/>
                      <a:pt x="21640" y="11039"/>
                      <a:pt x="21613" y="11034"/>
                    </a:cubicBezTo>
                    <a:cubicBezTo>
                      <a:pt x="21587" y="11031"/>
                      <a:pt x="21559" y="11027"/>
                      <a:pt x="21533" y="11024"/>
                    </a:cubicBezTo>
                    <a:cubicBezTo>
                      <a:pt x="21512" y="11023"/>
                      <a:pt x="21492" y="11019"/>
                      <a:pt x="21471" y="11016"/>
                    </a:cubicBezTo>
                    <a:cubicBezTo>
                      <a:pt x="21433" y="11011"/>
                      <a:pt x="21395" y="11006"/>
                      <a:pt x="21357" y="11001"/>
                    </a:cubicBezTo>
                    <a:cubicBezTo>
                      <a:pt x="21320" y="10996"/>
                      <a:pt x="21284" y="10991"/>
                      <a:pt x="21247" y="10986"/>
                    </a:cubicBezTo>
                    <a:cubicBezTo>
                      <a:pt x="21233" y="10985"/>
                      <a:pt x="21216" y="10983"/>
                      <a:pt x="21202" y="10982"/>
                    </a:cubicBezTo>
                    <a:cubicBezTo>
                      <a:pt x="21161" y="10975"/>
                      <a:pt x="21119" y="10970"/>
                      <a:pt x="21078" y="10965"/>
                    </a:cubicBezTo>
                    <a:cubicBezTo>
                      <a:pt x="21028" y="10959"/>
                      <a:pt x="20975" y="10950"/>
                      <a:pt x="20923" y="10944"/>
                    </a:cubicBezTo>
                    <a:cubicBezTo>
                      <a:pt x="20883" y="10939"/>
                      <a:pt x="20844" y="10934"/>
                      <a:pt x="20803" y="10927"/>
                    </a:cubicBezTo>
                    <a:cubicBezTo>
                      <a:pt x="20750" y="10921"/>
                      <a:pt x="20698" y="10914"/>
                      <a:pt x="20644" y="10906"/>
                    </a:cubicBezTo>
                    <a:cubicBezTo>
                      <a:pt x="20624" y="10903"/>
                      <a:pt x="20604" y="10901"/>
                      <a:pt x="20585" y="10898"/>
                    </a:cubicBezTo>
                    <a:cubicBezTo>
                      <a:pt x="20512" y="10888"/>
                      <a:pt x="20438" y="10878"/>
                      <a:pt x="20366" y="10868"/>
                    </a:cubicBezTo>
                    <a:cubicBezTo>
                      <a:pt x="20360" y="10867"/>
                      <a:pt x="20353" y="10867"/>
                      <a:pt x="20348" y="10865"/>
                    </a:cubicBezTo>
                    <a:cubicBezTo>
                      <a:pt x="20337" y="10863"/>
                      <a:pt x="20325" y="10862"/>
                      <a:pt x="20314" y="10860"/>
                    </a:cubicBezTo>
                    <a:cubicBezTo>
                      <a:pt x="20286" y="10857"/>
                      <a:pt x="20256" y="10854"/>
                      <a:pt x="20227" y="10849"/>
                    </a:cubicBezTo>
                    <a:cubicBezTo>
                      <a:pt x="20181" y="10842"/>
                      <a:pt x="20135" y="10836"/>
                      <a:pt x="20089" y="10829"/>
                    </a:cubicBezTo>
                    <a:cubicBezTo>
                      <a:pt x="20068" y="10827"/>
                      <a:pt x="20045" y="10824"/>
                      <a:pt x="20023" y="10821"/>
                    </a:cubicBezTo>
                    <a:cubicBezTo>
                      <a:pt x="19956" y="10811"/>
                      <a:pt x="19887" y="10801"/>
                      <a:pt x="19820" y="10791"/>
                    </a:cubicBezTo>
                    <a:cubicBezTo>
                      <a:pt x="19736" y="10780"/>
                      <a:pt x="19652" y="10768"/>
                      <a:pt x="19569" y="10755"/>
                    </a:cubicBezTo>
                    <a:cubicBezTo>
                      <a:pt x="19557" y="10755"/>
                      <a:pt x="19547" y="10753"/>
                      <a:pt x="19536" y="10752"/>
                    </a:cubicBezTo>
                    <a:cubicBezTo>
                      <a:pt x="19536" y="10752"/>
                      <a:pt x="19536" y="10752"/>
                      <a:pt x="19534" y="10750"/>
                    </a:cubicBezTo>
                    <a:cubicBezTo>
                      <a:pt x="19515" y="10749"/>
                      <a:pt x="19493" y="10745"/>
                      <a:pt x="19474" y="10742"/>
                    </a:cubicBezTo>
                    <a:cubicBezTo>
                      <a:pt x="19323" y="10721"/>
                      <a:pt x="19173" y="10699"/>
                      <a:pt x="19022" y="10676"/>
                    </a:cubicBezTo>
                    <a:lnTo>
                      <a:pt x="19006" y="10673"/>
                    </a:lnTo>
                    <a:cubicBezTo>
                      <a:pt x="18998" y="10673"/>
                      <a:pt x="18991" y="10671"/>
                      <a:pt x="18983" y="10670"/>
                    </a:cubicBezTo>
                    <a:cubicBezTo>
                      <a:pt x="18912" y="10660"/>
                      <a:pt x="18842" y="10650"/>
                      <a:pt x="18771" y="10639"/>
                    </a:cubicBezTo>
                    <a:lnTo>
                      <a:pt x="18766" y="10639"/>
                    </a:lnTo>
                    <a:cubicBezTo>
                      <a:pt x="18747" y="10635"/>
                      <a:pt x="18727" y="10632"/>
                      <a:pt x="18709" y="10630"/>
                    </a:cubicBezTo>
                    <a:cubicBezTo>
                      <a:pt x="18707" y="10630"/>
                      <a:pt x="18707" y="10630"/>
                      <a:pt x="18707" y="10629"/>
                    </a:cubicBezTo>
                    <a:cubicBezTo>
                      <a:pt x="18697" y="10629"/>
                      <a:pt x="18688" y="10627"/>
                      <a:pt x="18678" y="10625"/>
                    </a:cubicBezTo>
                    <a:cubicBezTo>
                      <a:pt x="18597" y="10612"/>
                      <a:pt x="18515" y="10601"/>
                      <a:pt x="18435" y="10588"/>
                    </a:cubicBezTo>
                    <a:cubicBezTo>
                      <a:pt x="15737" y="10181"/>
                      <a:pt x="13121" y="9713"/>
                      <a:pt x="10627" y="9227"/>
                    </a:cubicBezTo>
                    <a:cubicBezTo>
                      <a:pt x="10419" y="9186"/>
                      <a:pt x="10212" y="9145"/>
                      <a:pt x="10004" y="9104"/>
                    </a:cubicBezTo>
                    <a:cubicBezTo>
                      <a:pt x="9918" y="9086"/>
                      <a:pt x="9831" y="9070"/>
                      <a:pt x="9746" y="9053"/>
                    </a:cubicBezTo>
                    <a:cubicBezTo>
                      <a:pt x="9689" y="9042"/>
                      <a:pt x="9633" y="9030"/>
                      <a:pt x="9575" y="9019"/>
                    </a:cubicBezTo>
                    <a:cubicBezTo>
                      <a:pt x="9520" y="9007"/>
                      <a:pt x="9462" y="8996"/>
                      <a:pt x="9406" y="8984"/>
                    </a:cubicBezTo>
                    <a:cubicBezTo>
                      <a:pt x="9352" y="8975"/>
                      <a:pt x="9300" y="8963"/>
                      <a:pt x="9245" y="8953"/>
                    </a:cubicBezTo>
                    <a:cubicBezTo>
                      <a:pt x="9163" y="8935"/>
                      <a:pt x="9080" y="8919"/>
                      <a:pt x="8998" y="8902"/>
                    </a:cubicBezTo>
                    <a:cubicBezTo>
                      <a:pt x="8932" y="8889"/>
                      <a:pt x="8868" y="8876"/>
                      <a:pt x="8804" y="8863"/>
                    </a:cubicBezTo>
                    <a:cubicBezTo>
                      <a:pt x="8738" y="8850"/>
                      <a:pt x="8674" y="8837"/>
                      <a:pt x="8610" y="8824"/>
                    </a:cubicBezTo>
                    <a:cubicBezTo>
                      <a:pt x="8574" y="8817"/>
                      <a:pt x="8538" y="8809"/>
                      <a:pt x="8504" y="8802"/>
                    </a:cubicBezTo>
                    <a:cubicBezTo>
                      <a:pt x="8497" y="8801"/>
                      <a:pt x="8491" y="8799"/>
                      <a:pt x="8484" y="8799"/>
                    </a:cubicBezTo>
                    <a:cubicBezTo>
                      <a:pt x="8458" y="8794"/>
                      <a:pt x="8433" y="8788"/>
                      <a:pt x="8409" y="8783"/>
                    </a:cubicBezTo>
                    <a:cubicBezTo>
                      <a:pt x="8395" y="8781"/>
                      <a:pt x="8381" y="8778"/>
                      <a:pt x="8368" y="8774"/>
                    </a:cubicBezTo>
                    <a:lnTo>
                      <a:pt x="8350" y="8771"/>
                    </a:lnTo>
                    <a:cubicBezTo>
                      <a:pt x="8236" y="8748"/>
                      <a:pt x="8125" y="8725"/>
                      <a:pt x="8013" y="8702"/>
                    </a:cubicBezTo>
                    <a:cubicBezTo>
                      <a:pt x="8011" y="8702"/>
                      <a:pt x="8011" y="8702"/>
                      <a:pt x="8010" y="8701"/>
                    </a:cubicBezTo>
                    <a:cubicBezTo>
                      <a:pt x="8003" y="8701"/>
                      <a:pt x="7997" y="8699"/>
                      <a:pt x="7990" y="8697"/>
                    </a:cubicBezTo>
                    <a:cubicBezTo>
                      <a:pt x="7916" y="8681"/>
                      <a:pt x="7842" y="8666"/>
                      <a:pt x="7769" y="8651"/>
                    </a:cubicBezTo>
                    <a:cubicBezTo>
                      <a:pt x="7754" y="8648"/>
                      <a:pt x="7737" y="8645"/>
                      <a:pt x="7723" y="8642"/>
                    </a:cubicBezTo>
                    <a:cubicBezTo>
                      <a:pt x="7691" y="8635"/>
                      <a:pt x="7660" y="8628"/>
                      <a:pt x="7629" y="8622"/>
                    </a:cubicBezTo>
                    <a:cubicBezTo>
                      <a:pt x="7537" y="8604"/>
                      <a:pt x="7444" y="8584"/>
                      <a:pt x="7352" y="8564"/>
                    </a:cubicBezTo>
                    <a:cubicBezTo>
                      <a:pt x="7168" y="8527"/>
                      <a:pt x="6984" y="8487"/>
                      <a:pt x="6802" y="8450"/>
                    </a:cubicBezTo>
                    <a:cubicBezTo>
                      <a:pt x="6533" y="8392"/>
                      <a:pt x="6264" y="8336"/>
                      <a:pt x="5998" y="8279"/>
                    </a:cubicBezTo>
                    <a:cubicBezTo>
                      <a:pt x="4534" y="7965"/>
                      <a:pt x="3075" y="7637"/>
                      <a:pt x="1620" y="7293"/>
                    </a:cubicBezTo>
                    <a:lnTo>
                      <a:pt x="1379" y="7235"/>
                    </a:lnTo>
                    <a:lnTo>
                      <a:pt x="757" y="7088"/>
                    </a:lnTo>
                    <a:lnTo>
                      <a:pt x="731" y="7081"/>
                    </a:lnTo>
                    <a:cubicBezTo>
                      <a:pt x="690" y="7072"/>
                      <a:pt x="650" y="7068"/>
                      <a:pt x="610" y="7068"/>
                    </a:cubicBezTo>
                    <a:cubicBezTo>
                      <a:pt x="399" y="7068"/>
                      <a:pt x="202" y="7184"/>
                      <a:pt x="109" y="7373"/>
                    </a:cubicBezTo>
                    <a:cubicBezTo>
                      <a:pt x="107" y="7375"/>
                      <a:pt x="107" y="7378"/>
                      <a:pt x="105" y="7381"/>
                    </a:cubicBezTo>
                    <a:cubicBezTo>
                      <a:pt x="102" y="7386"/>
                      <a:pt x="100" y="7391"/>
                      <a:pt x="99" y="7396"/>
                    </a:cubicBezTo>
                    <a:cubicBezTo>
                      <a:pt x="94" y="7404"/>
                      <a:pt x="91" y="7414"/>
                      <a:pt x="87" y="7422"/>
                    </a:cubicBezTo>
                    <a:cubicBezTo>
                      <a:pt x="79" y="7444"/>
                      <a:pt x="72" y="7465"/>
                      <a:pt x="68" y="7486"/>
                    </a:cubicBezTo>
                    <a:cubicBezTo>
                      <a:pt x="0" y="7769"/>
                      <a:pt x="164" y="8052"/>
                      <a:pt x="438" y="8139"/>
                    </a:cubicBezTo>
                    <a:cubicBezTo>
                      <a:pt x="450" y="8143"/>
                      <a:pt x="461" y="8146"/>
                      <a:pt x="473" y="8149"/>
                    </a:cubicBezTo>
                    <a:lnTo>
                      <a:pt x="776" y="8221"/>
                    </a:lnTo>
                    <a:lnTo>
                      <a:pt x="1367" y="8361"/>
                    </a:lnTo>
                    <a:cubicBezTo>
                      <a:pt x="2829" y="8706"/>
                      <a:pt x="4300" y="9035"/>
                      <a:pt x="5768" y="9350"/>
                    </a:cubicBezTo>
                    <a:cubicBezTo>
                      <a:pt x="6426" y="9492"/>
                      <a:pt x="7097" y="9631"/>
                      <a:pt x="7778" y="9772"/>
                    </a:cubicBezTo>
                    <a:cubicBezTo>
                      <a:pt x="7841" y="9785"/>
                      <a:pt x="7905" y="9798"/>
                      <a:pt x="7967" y="9812"/>
                    </a:cubicBezTo>
                    <a:cubicBezTo>
                      <a:pt x="8158" y="9851"/>
                      <a:pt x="8346" y="9889"/>
                      <a:pt x="8538" y="9928"/>
                    </a:cubicBezTo>
                    <a:cubicBezTo>
                      <a:pt x="8653" y="9951"/>
                      <a:pt x="8770" y="9976"/>
                      <a:pt x="8886" y="9999"/>
                    </a:cubicBezTo>
                    <a:cubicBezTo>
                      <a:pt x="9060" y="10033"/>
                      <a:pt x="9234" y="10069"/>
                      <a:pt x="9410" y="10104"/>
                    </a:cubicBezTo>
                    <a:cubicBezTo>
                      <a:pt x="12859" y="10793"/>
                      <a:pt x="16559" y="11454"/>
                      <a:pt x="20396" y="11979"/>
                    </a:cubicBezTo>
                    <a:cubicBezTo>
                      <a:pt x="21492" y="12130"/>
                      <a:pt x="22600" y="12270"/>
                      <a:pt x="23717" y="12394"/>
                    </a:cubicBezTo>
                    <a:cubicBezTo>
                      <a:pt x="24958" y="12534"/>
                      <a:pt x="26210" y="12657"/>
                      <a:pt x="27468" y="12759"/>
                    </a:cubicBezTo>
                    <a:cubicBezTo>
                      <a:pt x="27971" y="12798"/>
                      <a:pt x="28473" y="12836"/>
                      <a:pt x="28976" y="12870"/>
                    </a:cubicBezTo>
                    <a:cubicBezTo>
                      <a:pt x="30683" y="12985"/>
                      <a:pt x="32399" y="13061"/>
                      <a:pt x="34119" y="13087"/>
                    </a:cubicBezTo>
                    <a:cubicBezTo>
                      <a:pt x="34552" y="13093"/>
                      <a:pt x="34987" y="13097"/>
                      <a:pt x="35420" y="13098"/>
                    </a:cubicBezTo>
                    <a:lnTo>
                      <a:pt x="35521" y="13098"/>
                    </a:lnTo>
                    <a:cubicBezTo>
                      <a:pt x="36919" y="13098"/>
                      <a:pt x="38317" y="13064"/>
                      <a:pt x="39708" y="12993"/>
                    </a:cubicBezTo>
                    <a:cubicBezTo>
                      <a:pt x="40089" y="12974"/>
                      <a:pt x="40468" y="12951"/>
                      <a:pt x="40847" y="12926"/>
                    </a:cubicBezTo>
                    <a:cubicBezTo>
                      <a:pt x="41883" y="12856"/>
                      <a:pt x="42915" y="12765"/>
                      <a:pt x="43940" y="12650"/>
                    </a:cubicBezTo>
                    <a:cubicBezTo>
                      <a:pt x="44054" y="12637"/>
                      <a:pt x="44168" y="12624"/>
                      <a:pt x="44283" y="12611"/>
                    </a:cubicBezTo>
                    <a:lnTo>
                      <a:pt x="44454" y="12590"/>
                    </a:lnTo>
                    <a:cubicBezTo>
                      <a:pt x="44511" y="12583"/>
                      <a:pt x="44569" y="12577"/>
                      <a:pt x="44626" y="12570"/>
                    </a:cubicBezTo>
                    <a:cubicBezTo>
                      <a:pt x="44669" y="12565"/>
                      <a:pt x="44712" y="12559"/>
                      <a:pt x="44754" y="12554"/>
                    </a:cubicBezTo>
                    <a:lnTo>
                      <a:pt x="44756" y="12554"/>
                    </a:lnTo>
                    <a:cubicBezTo>
                      <a:pt x="44841" y="12542"/>
                      <a:pt x="44927" y="12531"/>
                      <a:pt x="45010" y="12519"/>
                    </a:cubicBezTo>
                    <a:cubicBezTo>
                      <a:pt x="45020" y="12517"/>
                      <a:pt x="45030" y="12516"/>
                      <a:pt x="45038" y="12514"/>
                    </a:cubicBezTo>
                    <a:cubicBezTo>
                      <a:pt x="45096" y="12506"/>
                      <a:pt x="45153" y="12498"/>
                      <a:pt x="45210" y="12490"/>
                    </a:cubicBezTo>
                    <a:cubicBezTo>
                      <a:pt x="45238" y="12486"/>
                      <a:pt x="45266" y="12481"/>
                      <a:pt x="45293" y="12478"/>
                    </a:cubicBezTo>
                    <a:cubicBezTo>
                      <a:pt x="45501" y="12445"/>
                      <a:pt x="45709" y="12411"/>
                      <a:pt x="45916" y="12375"/>
                    </a:cubicBezTo>
                    <a:cubicBezTo>
                      <a:pt x="46000" y="12360"/>
                      <a:pt x="46085" y="12344"/>
                      <a:pt x="46170" y="12329"/>
                    </a:cubicBezTo>
                    <a:cubicBezTo>
                      <a:pt x="46298" y="12304"/>
                      <a:pt x="46425" y="12280"/>
                      <a:pt x="46553" y="12253"/>
                    </a:cubicBezTo>
                    <a:cubicBezTo>
                      <a:pt x="46645" y="12235"/>
                      <a:pt x="46737" y="12216"/>
                      <a:pt x="46828" y="12196"/>
                    </a:cubicBezTo>
                    <a:cubicBezTo>
                      <a:pt x="46922" y="12176"/>
                      <a:pt x="47014" y="12156"/>
                      <a:pt x="47106" y="12135"/>
                    </a:cubicBezTo>
                    <a:cubicBezTo>
                      <a:pt x="47198" y="12115"/>
                      <a:pt x="47288" y="12094"/>
                      <a:pt x="47380" y="12073"/>
                    </a:cubicBezTo>
                    <a:cubicBezTo>
                      <a:pt x="47564" y="12030"/>
                      <a:pt x="47746" y="11986"/>
                      <a:pt x="47928" y="11938"/>
                    </a:cubicBezTo>
                    <a:cubicBezTo>
                      <a:pt x="48099" y="11894"/>
                      <a:pt x="48271" y="11850"/>
                      <a:pt x="48442" y="11802"/>
                    </a:cubicBezTo>
                    <a:cubicBezTo>
                      <a:pt x="48496" y="11787"/>
                      <a:pt x="48551" y="11772"/>
                      <a:pt x="48607" y="11756"/>
                    </a:cubicBezTo>
                    <a:cubicBezTo>
                      <a:pt x="48666" y="11740"/>
                      <a:pt x="48727" y="11723"/>
                      <a:pt x="48786" y="11705"/>
                    </a:cubicBezTo>
                    <a:cubicBezTo>
                      <a:pt x="48847" y="11689"/>
                      <a:pt x="48906" y="11671"/>
                      <a:pt x="48967" y="11654"/>
                    </a:cubicBezTo>
                    <a:cubicBezTo>
                      <a:pt x="48998" y="11645"/>
                      <a:pt x="49029" y="11635"/>
                      <a:pt x="49062" y="11626"/>
                    </a:cubicBezTo>
                    <a:cubicBezTo>
                      <a:pt x="49108" y="11612"/>
                      <a:pt x="49154" y="11599"/>
                      <a:pt x="49200" y="11584"/>
                    </a:cubicBezTo>
                    <a:cubicBezTo>
                      <a:pt x="49272" y="11562"/>
                      <a:pt x="49344" y="11541"/>
                      <a:pt x="49416" y="11518"/>
                    </a:cubicBezTo>
                    <a:cubicBezTo>
                      <a:pt x="49505" y="11490"/>
                      <a:pt x="49593" y="11462"/>
                      <a:pt x="49684" y="11434"/>
                    </a:cubicBezTo>
                    <a:cubicBezTo>
                      <a:pt x="49853" y="11380"/>
                      <a:pt x="50023" y="11325"/>
                      <a:pt x="50194" y="11269"/>
                    </a:cubicBezTo>
                    <a:cubicBezTo>
                      <a:pt x="50245" y="11251"/>
                      <a:pt x="50297" y="11233"/>
                      <a:pt x="50348" y="11215"/>
                    </a:cubicBezTo>
                    <a:cubicBezTo>
                      <a:pt x="50437" y="11185"/>
                      <a:pt x="50526" y="11155"/>
                      <a:pt x="50614" y="11124"/>
                    </a:cubicBezTo>
                    <a:cubicBezTo>
                      <a:pt x="50703" y="11093"/>
                      <a:pt x="50790" y="11062"/>
                      <a:pt x="50878" y="11031"/>
                    </a:cubicBezTo>
                    <a:cubicBezTo>
                      <a:pt x="50959" y="11003"/>
                      <a:pt x="51039" y="10973"/>
                      <a:pt x="51120" y="10944"/>
                    </a:cubicBezTo>
                    <a:cubicBezTo>
                      <a:pt x="51200" y="10914"/>
                      <a:pt x="51279" y="10885"/>
                      <a:pt x="51359" y="10855"/>
                    </a:cubicBezTo>
                    <a:lnTo>
                      <a:pt x="51479" y="10811"/>
                    </a:lnTo>
                    <a:cubicBezTo>
                      <a:pt x="51559" y="10781"/>
                      <a:pt x="51640" y="10750"/>
                      <a:pt x="51719" y="10721"/>
                    </a:cubicBezTo>
                    <a:cubicBezTo>
                      <a:pt x="51786" y="10694"/>
                      <a:pt x="51851" y="10668"/>
                      <a:pt x="51919" y="10644"/>
                    </a:cubicBezTo>
                    <a:cubicBezTo>
                      <a:pt x="51971" y="10622"/>
                      <a:pt x="52024" y="10602"/>
                      <a:pt x="52076" y="10581"/>
                    </a:cubicBezTo>
                    <a:cubicBezTo>
                      <a:pt x="52155" y="10550"/>
                      <a:pt x="52234" y="10519"/>
                      <a:pt x="52311" y="10488"/>
                    </a:cubicBezTo>
                    <a:cubicBezTo>
                      <a:pt x="52391" y="10456"/>
                      <a:pt x="52472" y="10424"/>
                      <a:pt x="52552" y="10391"/>
                    </a:cubicBezTo>
                    <a:cubicBezTo>
                      <a:pt x="52631" y="10360"/>
                      <a:pt x="52710" y="10327"/>
                      <a:pt x="52788" y="10294"/>
                    </a:cubicBezTo>
                    <a:lnTo>
                      <a:pt x="52790" y="10294"/>
                    </a:lnTo>
                    <a:cubicBezTo>
                      <a:pt x="52869" y="10261"/>
                      <a:pt x="52948" y="10228"/>
                      <a:pt x="53026" y="10196"/>
                    </a:cubicBezTo>
                    <a:cubicBezTo>
                      <a:pt x="53182" y="10130"/>
                      <a:pt x="53340" y="10064"/>
                      <a:pt x="53496" y="9997"/>
                    </a:cubicBezTo>
                    <a:cubicBezTo>
                      <a:pt x="53574" y="9963"/>
                      <a:pt x="53653" y="9930"/>
                      <a:pt x="53730" y="9895"/>
                    </a:cubicBezTo>
                    <a:cubicBezTo>
                      <a:pt x="53809" y="9861"/>
                      <a:pt x="53886" y="9826"/>
                      <a:pt x="53965" y="9792"/>
                    </a:cubicBezTo>
                    <a:cubicBezTo>
                      <a:pt x="54200" y="9688"/>
                      <a:pt x="54433" y="9583"/>
                      <a:pt x="54666" y="9478"/>
                    </a:cubicBezTo>
                    <a:cubicBezTo>
                      <a:pt x="54718" y="9454"/>
                      <a:pt x="54769" y="9431"/>
                      <a:pt x="54822" y="9406"/>
                    </a:cubicBezTo>
                    <a:cubicBezTo>
                      <a:pt x="54859" y="9390"/>
                      <a:pt x="54899" y="9372"/>
                      <a:pt x="54936" y="9354"/>
                    </a:cubicBezTo>
                    <a:cubicBezTo>
                      <a:pt x="55000" y="9324"/>
                      <a:pt x="55064" y="9295"/>
                      <a:pt x="55128" y="9265"/>
                    </a:cubicBezTo>
                    <a:cubicBezTo>
                      <a:pt x="55206" y="9229"/>
                      <a:pt x="55283" y="9193"/>
                      <a:pt x="55358" y="9157"/>
                    </a:cubicBezTo>
                    <a:cubicBezTo>
                      <a:pt x="55437" y="9121"/>
                      <a:pt x="55514" y="9085"/>
                      <a:pt x="55593" y="9047"/>
                    </a:cubicBezTo>
                    <a:cubicBezTo>
                      <a:pt x="55823" y="8937"/>
                      <a:pt x="56052" y="8827"/>
                      <a:pt x="56282" y="8717"/>
                    </a:cubicBezTo>
                    <a:cubicBezTo>
                      <a:pt x="56358" y="8679"/>
                      <a:pt x="56435" y="8642"/>
                      <a:pt x="56512" y="8604"/>
                    </a:cubicBezTo>
                    <a:cubicBezTo>
                      <a:pt x="56632" y="8546"/>
                      <a:pt x="56753" y="8487"/>
                      <a:pt x="56873" y="8428"/>
                    </a:cubicBezTo>
                    <a:cubicBezTo>
                      <a:pt x="56929" y="8400"/>
                      <a:pt x="56984" y="8372"/>
                      <a:pt x="57042" y="8345"/>
                    </a:cubicBezTo>
                    <a:cubicBezTo>
                      <a:pt x="57098" y="8317"/>
                      <a:pt x="57155" y="8289"/>
                      <a:pt x="57211" y="8259"/>
                    </a:cubicBezTo>
                    <a:cubicBezTo>
                      <a:pt x="57311" y="8210"/>
                      <a:pt x="57409" y="8161"/>
                      <a:pt x="57510" y="8111"/>
                    </a:cubicBezTo>
                    <a:cubicBezTo>
                      <a:pt x="57841" y="7946"/>
                      <a:pt x="58171" y="7778"/>
                      <a:pt x="58499" y="7611"/>
                    </a:cubicBezTo>
                    <a:cubicBezTo>
                      <a:pt x="58972" y="7371"/>
                      <a:pt x="59441" y="7132"/>
                      <a:pt x="59909" y="6891"/>
                    </a:cubicBezTo>
                    <a:cubicBezTo>
                      <a:pt x="60000" y="6845"/>
                      <a:pt x="60092" y="6797"/>
                      <a:pt x="60184" y="6749"/>
                    </a:cubicBezTo>
                    <a:cubicBezTo>
                      <a:pt x="60616" y="6530"/>
                      <a:pt x="61047" y="6308"/>
                      <a:pt x="61482" y="6090"/>
                    </a:cubicBezTo>
                    <a:cubicBezTo>
                      <a:pt x="61522" y="6068"/>
                      <a:pt x="61563" y="6049"/>
                      <a:pt x="61604" y="6027"/>
                    </a:cubicBezTo>
                    <a:cubicBezTo>
                      <a:pt x="61607" y="6026"/>
                      <a:pt x="61610" y="6024"/>
                      <a:pt x="61614" y="6023"/>
                    </a:cubicBezTo>
                    <a:cubicBezTo>
                      <a:pt x="61725" y="5967"/>
                      <a:pt x="61837" y="5909"/>
                      <a:pt x="61948" y="5854"/>
                    </a:cubicBezTo>
                    <a:cubicBezTo>
                      <a:pt x="62306" y="5673"/>
                      <a:pt x="62664" y="5496"/>
                      <a:pt x="63022" y="5319"/>
                    </a:cubicBezTo>
                    <a:cubicBezTo>
                      <a:pt x="64047" y="4815"/>
                      <a:pt x="65083" y="4327"/>
                      <a:pt x="66133" y="3871"/>
                    </a:cubicBezTo>
                    <a:cubicBezTo>
                      <a:pt x="66674" y="3637"/>
                      <a:pt x="67219" y="3412"/>
                      <a:pt x="67769" y="3197"/>
                    </a:cubicBezTo>
                    <a:cubicBezTo>
                      <a:pt x="69372" y="2572"/>
                      <a:pt x="71015" y="2042"/>
                      <a:pt x="72711" y="1671"/>
                    </a:cubicBezTo>
                    <a:cubicBezTo>
                      <a:pt x="73414" y="1516"/>
                      <a:pt x="74126" y="1390"/>
                      <a:pt x="74848" y="1293"/>
                    </a:cubicBezTo>
                    <a:cubicBezTo>
                      <a:pt x="74918" y="1283"/>
                      <a:pt x="74991" y="1275"/>
                      <a:pt x="75061" y="1265"/>
                    </a:cubicBezTo>
                    <a:cubicBezTo>
                      <a:pt x="75133" y="1257"/>
                      <a:pt x="75206" y="1249"/>
                      <a:pt x="75278" y="1241"/>
                    </a:cubicBezTo>
                    <a:cubicBezTo>
                      <a:pt x="75334" y="1234"/>
                      <a:pt x="75389" y="1228"/>
                      <a:pt x="75444" y="1223"/>
                    </a:cubicBezTo>
                    <a:cubicBezTo>
                      <a:pt x="75486" y="1218"/>
                      <a:pt x="75529" y="1213"/>
                      <a:pt x="75572" y="1210"/>
                    </a:cubicBezTo>
                    <a:cubicBezTo>
                      <a:pt x="75649" y="1201"/>
                      <a:pt x="75724" y="1193"/>
                      <a:pt x="75801" y="1187"/>
                    </a:cubicBezTo>
                    <a:cubicBezTo>
                      <a:pt x="75841" y="1183"/>
                      <a:pt x="75878" y="1180"/>
                      <a:pt x="75918" y="1177"/>
                    </a:cubicBezTo>
                    <a:cubicBezTo>
                      <a:pt x="75960" y="1172"/>
                      <a:pt x="76002" y="1169"/>
                      <a:pt x="76044" y="1165"/>
                    </a:cubicBezTo>
                    <a:cubicBezTo>
                      <a:pt x="76061" y="1164"/>
                      <a:pt x="76079" y="1162"/>
                      <a:pt x="76095" y="1162"/>
                    </a:cubicBezTo>
                    <a:cubicBezTo>
                      <a:pt x="76134" y="1159"/>
                      <a:pt x="76175" y="1155"/>
                      <a:pt x="76215" y="1152"/>
                    </a:cubicBezTo>
                    <a:cubicBezTo>
                      <a:pt x="76225" y="1152"/>
                      <a:pt x="76233" y="1151"/>
                      <a:pt x="76243" y="1151"/>
                    </a:cubicBezTo>
                    <a:cubicBezTo>
                      <a:pt x="76284" y="1147"/>
                      <a:pt x="76326" y="1144"/>
                      <a:pt x="76369" y="1142"/>
                    </a:cubicBezTo>
                    <a:cubicBezTo>
                      <a:pt x="76379" y="1141"/>
                      <a:pt x="76390" y="1141"/>
                      <a:pt x="76400" y="1139"/>
                    </a:cubicBezTo>
                    <a:cubicBezTo>
                      <a:pt x="76445" y="1136"/>
                      <a:pt x="76489" y="1134"/>
                      <a:pt x="76533" y="1131"/>
                    </a:cubicBezTo>
                    <a:cubicBezTo>
                      <a:pt x="76586" y="1128"/>
                      <a:pt x="76637" y="1124"/>
                      <a:pt x="76689" y="1123"/>
                    </a:cubicBezTo>
                    <a:cubicBezTo>
                      <a:pt x="76761" y="1118"/>
                      <a:pt x="76832" y="1114"/>
                      <a:pt x="76904" y="1111"/>
                    </a:cubicBezTo>
                    <a:cubicBezTo>
                      <a:pt x="76924" y="1111"/>
                      <a:pt x="76945" y="1109"/>
                      <a:pt x="76965" y="1109"/>
                    </a:cubicBezTo>
                    <a:cubicBezTo>
                      <a:pt x="77039" y="1106"/>
                      <a:pt x="77112" y="1103"/>
                      <a:pt x="77188" y="1101"/>
                    </a:cubicBezTo>
                    <a:cubicBezTo>
                      <a:pt x="77209" y="1100"/>
                      <a:pt x="77231" y="1100"/>
                      <a:pt x="77254" y="1098"/>
                    </a:cubicBezTo>
                    <a:cubicBezTo>
                      <a:pt x="77290" y="1098"/>
                      <a:pt x="77326" y="1096"/>
                      <a:pt x="77362" y="1096"/>
                    </a:cubicBezTo>
                    <a:cubicBezTo>
                      <a:pt x="77514" y="1091"/>
                      <a:pt x="77652" y="1026"/>
                      <a:pt x="77749" y="922"/>
                    </a:cubicBezTo>
                    <a:cubicBezTo>
                      <a:pt x="77826" y="839"/>
                      <a:pt x="77879" y="732"/>
                      <a:pt x="77892" y="614"/>
                    </a:cubicBezTo>
                    <a:cubicBezTo>
                      <a:pt x="77895" y="588"/>
                      <a:pt x="77897" y="560"/>
                      <a:pt x="77897" y="534"/>
                    </a:cubicBezTo>
                    <a:cubicBezTo>
                      <a:pt x="77894" y="397"/>
                      <a:pt x="77839" y="273"/>
                      <a:pt x="77754" y="179"/>
                    </a:cubicBezTo>
                    <a:lnTo>
                      <a:pt x="77749" y="174"/>
                    </a:lnTo>
                    <a:cubicBezTo>
                      <a:pt x="77659" y="77"/>
                      <a:pt x="77534" y="15"/>
                      <a:pt x="77396" y="2"/>
                    </a:cubicBezTo>
                    <a:lnTo>
                      <a:pt x="77395" y="2"/>
                    </a:lnTo>
                    <a:cubicBezTo>
                      <a:pt x="77380" y="0"/>
                      <a:pt x="77364" y="0"/>
                      <a:pt x="773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4605350" y="1680975"/>
                <a:ext cx="212200" cy="33942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13577" extrusionOk="0">
                    <a:moveTo>
                      <a:pt x="1016" y="0"/>
                    </a:moveTo>
                    <a:lnTo>
                      <a:pt x="629" y="388"/>
                    </a:lnTo>
                    <a:lnTo>
                      <a:pt x="107" y="217"/>
                    </a:lnTo>
                    <a:lnTo>
                      <a:pt x="107" y="217"/>
                    </a:lnTo>
                    <a:cubicBezTo>
                      <a:pt x="0" y="542"/>
                      <a:pt x="181" y="727"/>
                      <a:pt x="407" y="928"/>
                    </a:cubicBezTo>
                    <a:cubicBezTo>
                      <a:pt x="422" y="941"/>
                      <a:pt x="437" y="954"/>
                      <a:pt x="451" y="967"/>
                    </a:cubicBezTo>
                    <a:cubicBezTo>
                      <a:pt x="4362" y="4408"/>
                      <a:pt x="6843" y="7406"/>
                      <a:pt x="7312" y="9169"/>
                    </a:cubicBezTo>
                    <a:cubicBezTo>
                      <a:pt x="7317" y="9188"/>
                      <a:pt x="7322" y="9208"/>
                      <a:pt x="7327" y="9228"/>
                    </a:cubicBezTo>
                    <a:cubicBezTo>
                      <a:pt x="7409" y="9564"/>
                      <a:pt x="7414" y="9853"/>
                      <a:pt x="7340" y="10089"/>
                    </a:cubicBezTo>
                    <a:cubicBezTo>
                      <a:pt x="7201" y="10491"/>
                      <a:pt x="6822" y="11185"/>
                      <a:pt x="5822" y="12273"/>
                    </a:cubicBezTo>
                    <a:cubicBezTo>
                      <a:pt x="5712" y="12393"/>
                      <a:pt x="5594" y="12518"/>
                      <a:pt x="5470" y="12646"/>
                    </a:cubicBezTo>
                    <a:cubicBezTo>
                      <a:pt x="5301" y="12820"/>
                      <a:pt x="5269" y="13076"/>
                      <a:pt x="5374" y="13279"/>
                    </a:cubicBezTo>
                    <a:cubicBezTo>
                      <a:pt x="5401" y="13330"/>
                      <a:pt x="5437" y="13379"/>
                      <a:pt x="5481" y="13422"/>
                    </a:cubicBezTo>
                    <a:cubicBezTo>
                      <a:pt x="5588" y="13525"/>
                      <a:pt x="5719" y="13576"/>
                      <a:pt x="5862" y="13576"/>
                    </a:cubicBezTo>
                    <a:cubicBezTo>
                      <a:pt x="6004" y="13576"/>
                      <a:pt x="6147" y="13520"/>
                      <a:pt x="6256" y="13410"/>
                    </a:cubicBezTo>
                    <a:cubicBezTo>
                      <a:pt x="6854" y="12793"/>
                      <a:pt x="7330" y="12234"/>
                      <a:pt x="7690" y="11722"/>
                    </a:cubicBezTo>
                    <a:cubicBezTo>
                      <a:pt x="7928" y="11381"/>
                      <a:pt x="8115" y="11061"/>
                      <a:pt x="8251" y="10759"/>
                    </a:cubicBezTo>
                    <a:cubicBezTo>
                      <a:pt x="8302" y="10647"/>
                      <a:pt x="8344" y="10539"/>
                      <a:pt x="8382" y="10432"/>
                    </a:cubicBezTo>
                    <a:cubicBezTo>
                      <a:pt x="8458" y="10191"/>
                      <a:pt x="8487" y="9933"/>
                      <a:pt x="8477" y="9661"/>
                    </a:cubicBezTo>
                    <a:cubicBezTo>
                      <a:pt x="8464" y="9311"/>
                      <a:pt x="8386" y="8937"/>
                      <a:pt x="8248" y="8543"/>
                    </a:cubicBezTo>
                    <a:cubicBezTo>
                      <a:pt x="7980" y="7779"/>
                      <a:pt x="7496" y="6943"/>
                      <a:pt x="6869" y="6080"/>
                    </a:cubicBezTo>
                    <a:cubicBezTo>
                      <a:pt x="6649" y="5775"/>
                      <a:pt x="6411" y="5468"/>
                      <a:pt x="6159" y="5158"/>
                    </a:cubicBezTo>
                    <a:cubicBezTo>
                      <a:pt x="5678" y="4571"/>
                      <a:pt x="5146" y="3977"/>
                      <a:pt x="4585" y="3387"/>
                    </a:cubicBezTo>
                    <a:cubicBezTo>
                      <a:pt x="4321" y="3112"/>
                      <a:pt x="4052" y="2836"/>
                      <a:pt x="3776" y="2564"/>
                    </a:cubicBezTo>
                    <a:cubicBezTo>
                      <a:pt x="3208" y="2001"/>
                      <a:pt x="2624" y="1448"/>
                      <a:pt x="2040" y="916"/>
                    </a:cubicBezTo>
                    <a:cubicBezTo>
                      <a:pt x="1751" y="652"/>
                      <a:pt x="1461" y="394"/>
                      <a:pt x="1175" y="142"/>
                    </a:cubicBez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0"/>
              <p:cNvSpPr/>
              <p:nvPr/>
            </p:nvSpPr>
            <p:spPr>
              <a:xfrm>
                <a:off x="4561975" y="1992950"/>
                <a:ext cx="204300" cy="169050"/>
              </a:xfrm>
              <a:custGeom>
                <a:avLst/>
                <a:gdLst/>
                <a:ahLst/>
                <a:cxnLst/>
                <a:rect l="l" t="t" r="r" b="b"/>
                <a:pathLst>
                  <a:path w="8172" h="6762" extrusionOk="0">
                    <a:moveTo>
                      <a:pt x="7597" y="1"/>
                    </a:moveTo>
                    <a:cubicBezTo>
                      <a:pt x="7454" y="1"/>
                      <a:pt x="7312" y="56"/>
                      <a:pt x="7205" y="167"/>
                    </a:cubicBezTo>
                    <a:cubicBezTo>
                      <a:pt x="7047" y="329"/>
                      <a:pt x="6881" y="495"/>
                      <a:pt x="6707" y="664"/>
                    </a:cubicBezTo>
                    <a:cubicBezTo>
                      <a:pt x="5175" y="2152"/>
                      <a:pt x="2963" y="3943"/>
                      <a:pt x="395" y="5776"/>
                    </a:cubicBezTo>
                    <a:cubicBezTo>
                      <a:pt x="393" y="5777"/>
                      <a:pt x="393" y="5777"/>
                      <a:pt x="393" y="5777"/>
                    </a:cubicBezTo>
                    <a:cubicBezTo>
                      <a:pt x="357" y="5802"/>
                      <a:pt x="321" y="5828"/>
                      <a:pt x="283" y="5856"/>
                    </a:cubicBezTo>
                    <a:cubicBezTo>
                      <a:pt x="244" y="5887"/>
                      <a:pt x="204" y="5922"/>
                      <a:pt x="168" y="5959"/>
                    </a:cubicBezTo>
                    <a:cubicBezTo>
                      <a:pt x="127" y="6002"/>
                      <a:pt x="91" y="6050"/>
                      <a:pt x="63" y="6104"/>
                    </a:cubicBezTo>
                    <a:cubicBezTo>
                      <a:pt x="22" y="6186"/>
                      <a:pt x="1" y="6284"/>
                      <a:pt x="20" y="6402"/>
                    </a:cubicBezTo>
                    <a:cubicBezTo>
                      <a:pt x="20" y="6404"/>
                      <a:pt x="20" y="6406"/>
                      <a:pt x="20" y="6407"/>
                    </a:cubicBezTo>
                    <a:cubicBezTo>
                      <a:pt x="24" y="6427"/>
                      <a:pt x="29" y="6447"/>
                      <a:pt x="34" y="6466"/>
                    </a:cubicBezTo>
                    <a:lnTo>
                      <a:pt x="306" y="6396"/>
                    </a:lnTo>
                    <a:lnTo>
                      <a:pt x="575" y="6325"/>
                    </a:lnTo>
                    <a:lnTo>
                      <a:pt x="902" y="6762"/>
                    </a:lnTo>
                    <a:lnTo>
                      <a:pt x="1028" y="6670"/>
                    </a:lnTo>
                    <a:cubicBezTo>
                      <a:pt x="1213" y="6539"/>
                      <a:pt x="1399" y="6406"/>
                      <a:pt x="1581" y="6273"/>
                    </a:cubicBezTo>
                    <a:cubicBezTo>
                      <a:pt x="1779" y="6128"/>
                      <a:pt x="1975" y="5986"/>
                      <a:pt x="2170" y="5841"/>
                    </a:cubicBezTo>
                    <a:cubicBezTo>
                      <a:pt x="3662" y="4740"/>
                      <a:pt x="5011" y="3662"/>
                      <a:pt x="6144" y="2669"/>
                    </a:cubicBezTo>
                    <a:cubicBezTo>
                      <a:pt x="6455" y="2397"/>
                      <a:pt x="6748" y="2133"/>
                      <a:pt x="7024" y="1875"/>
                    </a:cubicBezTo>
                    <a:cubicBezTo>
                      <a:pt x="7375" y="1547"/>
                      <a:pt x="7698" y="1232"/>
                      <a:pt x="7991" y="931"/>
                    </a:cubicBezTo>
                    <a:cubicBezTo>
                      <a:pt x="8066" y="853"/>
                      <a:pt x="8115" y="759"/>
                      <a:pt x="8135" y="659"/>
                    </a:cubicBezTo>
                    <a:cubicBezTo>
                      <a:pt x="8171" y="482"/>
                      <a:pt x="8119" y="292"/>
                      <a:pt x="7979" y="157"/>
                    </a:cubicBezTo>
                    <a:cubicBezTo>
                      <a:pt x="7872" y="52"/>
                      <a:pt x="7734" y="1"/>
                      <a:pt x="75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0"/>
              <p:cNvSpPr/>
              <p:nvPr/>
            </p:nvSpPr>
            <p:spPr>
              <a:xfrm>
                <a:off x="4681525" y="1566350"/>
                <a:ext cx="791550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31662" h="8249" extrusionOk="0">
                    <a:moveTo>
                      <a:pt x="31084" y="1"/>
                    </a:moveTo>
                    <a:cubicBezTo>
                      <a:pt x="31023" y="4"/>
                      <a:pt x="30962" y="6"/>
                      <a:pt x="30901" y="9"/>
                    </a:cubicBezTo>
                    <a:cubicBezTo>
                      <a:pt x="21884" y="442"/>
                      <a:pt x="4492" y="5281"/>
                      <a:pt x="729" y="7149"/>
                    </a:cubicBezTo>
                    <a:cubicBezTo>
                      <a:pt x="271" y="7377"/>
                      <a:pt x="15" y="7559"/>
                      <a:pt x="0" y="7685"/>
                    </a:cubicBezTo>
                    <a:lnTo>
                      <a:pt x="545" y="7746"/>
                    </a:lnTo>
                    <a:lnTo>
                      <a:pt x="560" y="7744"/>
                    </a:lnTo>
                    <a:lnTo>
                      <a:pt x="765" y="8248"/>
                    </a:lnTo>
                    <a:cubicBezTo>
                      <a:pt x="785" y="8240"/>
                      <a:pt x="1056" y="8141"/>
                      <a:pt x="1538" y="7972"/>
                    </a:cubicBezTo>
                    <a:cubicBezTo>
                      <a:pt x="4943" y="6781"/>
                      <a:pt x="18896" y="2099"/>
                      <a:pt x="29338" y="1212"/>
                    </a:cubicBezTo>
                    <a:cubicBezTo>
                      <a:pt x="29948" y="1161"/>
                      <a:pt x="30547" y="1121"/>
                      <a:pt x="31131" y="1097"/>
                    </a:cubicBezTo>
                    <a:cubicBezTo>
                      <a:pt x="31198" y="1094"/>
                      <a:pt x="31264" y="1079"/>
                      <a:pt x="31323" y="1054"/>
                    </a:cubicBezTo>
                    <a:cubicBezTo>
                      <a:pt x="31325" y="1054"/>
                      <a:pt x="31325" y="1052"/>
                      <a:pt x="31325" y="1052"/>
                    </a:cubicBezTo>
                    <a:cubicBezTo>
                      <a:pt x="31405" y="1018"/>
                      <a:pt x="31476" y="966"/>
                      <a:pt x="31530" y="898"/>
                    </a:cubicBezTo>
                    <a:cubicBezTo>
                      <a:pt x="31614" y="798"/>
                      <a:pt x="31661" y="667"/>
                      <a:pt x="31656" y="526"/>
                    </a:cubicBezTo>
                    <a:cubicBezTo>
                      <a:pt x="31643" y="230"/>
                      <a:pt x="31400" y="1"/>
                      <a:pt x="311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0"/>
              <p:cNvSpPr/>
              <p:nvPr/>
            </p:nvSpPr>
            <p:spPr>
              <a:xfrm>
                <a:off x="4738550" y="1764275"/>
                <a:ext cx="50835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20334" h="2878" extrusionOk="0">
                    <a:moveTo>
                      <a:pt x="19744" y="1"/>
                    </a:moveTo>
                    <a:cubicBezTo>
                      <a:pt x="19688" y="1"/>
                      <a:pt x="19612" y="3"/>
                      <a:pt x="19518" y="6"/>
                    </a:cubicBezTo>
                    <a:cubicBezTo>
                      <a:pt x="17240" y="83"/>
                      <a:pt x="4262" y="961"/>
                      <a:pt x="831" y="1826"/>
                    </a:cubicBezTo>
                    <a:cubicBezTo>
                      <a:pt x="330" y="1952"/>
                      <a:pt x="32" y="2077"/>
                      <a:pt x="0" y="2200"/>
                    </a:cubicBezTo>
                    <a:lnTo>
                      <a:pt x="532" y="2336"/>
                    </a:lnTo>
                    <a:lnTo>
                      <a:pt x="619" y="2878"/>
                    </a:lnTo>
                    <a:cubicBezTo>
                      <a:pt x="639" y="2875"/>
                      <a:pt x="972" y="2825"/>
                      <a:pt x="1541" y="2747"/>
                    </a:cubicBezTo>
                    <a:cubicBezTo>
                      <a:pt x="4472" y="2343"/>
                      <a:pt x="13643" y="1130"/>
                      <a:pt x="18558" y="1081"/>
                    </a:cubicBezTo>
                    <a:cubicBezTo>
                      <a:pt x="18643" y="1080"/>
                      <a:pt x="18727" y="1080"/>
                      <a:pt x="18809" y="1080"/>
                    </a:cubicBezTo>
                    <a:cubicBezTo>
                      <a:pt x="19147" y="1080"/>
                      <a:pt x="19462" y="1086"/>
                      <a:pt x="19751" y="1097"/>
                    </a:cubicBezTo>
                    <a:cubicBezTo>
                      <a:pt x="19861" y="1093"/>
                      <a:pt x="19979" y="1050"/>
                      <a:pt x="20081" y="978"/>
                    </a:cubicBezTo>
                    <a:cubicBezTo>
                      <a:pt x="20153" y="927"/>
                      <a:pt x="20215" y="863"/>
                      <a:pt x="20258" y="786"/>
                    </a:cubicBezTo>
                    <a:cubicBezTo>
                      <a:pt x="20294" y="722"/>
                      <a:pt x="20317" y="649"/>
                      <a:pt x="20320" y="571"/>
                    </a:cubicBezTo>
                    <a:cubicBezTo>
                      <a:pt x="20334" y="267"/>
                      <a:pt x="20096" y="13"/>
                      <a:pt x="19794" y="1"/>
                    </a:cubicBezTo>
                    <a:cubicBezTo>
                      <a:pt x="19779" y="1"/>
                      <a:pt x="19763" y="1"/>
                      <a:pt x="197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0"/>
              <p:cNvSpPr/>
              <p:nvPr/>
            </p:nvSpPr>
            <p:spPr>
              <a:xfrm>
                <a:off x="4699750" y="2031075"/>
                <a:ext cx="844950" cy="649325"/>
              </a:xfrm>
              <a:custGeom>
                <a:avLst/>
                <a:gdLst/>
                <a:ahLst/>
                <a:cxnLst/>
                <a:rect l="l" t="t" r="r" b="b"/>
                <a:pathLst>
                  <a:path w="33798" h="25973" extrusionOk="0">
                    <a:moveTo>
                      <a:pt x="789" y="1"/>
                    </a:moveTo>
                    <a:lnTo>
                      <a:pt x="542" y="491"/>
                    </a:lnTo>
                    <a:lnTo>
                      <a:pt x="0" y="583"/>
                    </a:lnTo>
                    <a:cubicBezTo>
                      <a:pt x="31" y="759"/>
                      <a:pt x="241" y="957"/>
                      <a:pt x="404" y="1033"/>
                    </a:cubicBezTo>
                    <a:cubicBezTo>
                      <a:pt x="469" y="1064"/>
                      <a:pt x="545" y="1102"/>
                      <a:pt x="633" y="1144"/>
                    </a:cubicBezTo>
                    <a:cubicBezTo>
                      <a:pt x="4232" y="2874"/>
                      <a:pt x="26984" y="14160"/>
                      <a:pt x="32581" y="25459"/>
                    </a:cubicBezTo>
                    <a:cubicBezTo>
                      <a:pt x="32614" y="25526"/>
                      <a:pt x="32647" y="25593"/>
                      <a:pt x="32678" y="25660"/>
                    </a:cubicBezTo>
                    <a:cubicBezTo>
                      <a:pt x="32772" y="25859"/>
                      <a:pt x="32970" y="25972"/>
                      <a:pt x="33174" y="25972"/>
                    </a:cubicBezTo>
                    <a:cubicBezTo>
                      <a:pt x="33254" y="25972"/>
                      <a:pt x="33335" y="25956"/>
                      <a:pt x="33408" y="25920"/>
                    </a:cubicBezTo>
                    <a:cubicBezTo>
                      <a:pt x="33682" y="25788"/>
                      <a:pt x="33797" y="25462"/>
                      <a:pt x="33668" y="25188"/>
                    </a:cubicBezTo>
                    <a:cubicBezTo>
                      <a:pt x="33482" y="24799"/>
                      <a:pt x="33277" y="24410"/>
                      <a:pt x="33056" y="24021"/>
                    </a:cubicBezTo>
                    <a:cubicBezTo>
                      <a:pt x="26882" y="13241"/>
                      <a:pt x="7169" y="3099"/>
                      <a:pt x="1513" y="350"/>
                    </a:cubicBezTo>
                    <a:cubicBezTo>
                      <a:pt x="1237" y="215"/>
                      <a:pt x="996" y="99"/>
                      <a:pt x="7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0"/>
              <p:cNvSpPr/>
              <p:nvPr/>
            </p:nvSpPr>
            <p:spPr>
              <a:xfrm>
                <a:off x="4777725" y="1944675"/>
                <a:ext cx="4919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9678" h="9302" extrusionOk="0">
                    <a:moveTo>
                      <a:pt x="783" y="1"/>
                    </a:moveTo>
                    <a:lnTo>
                      <a:pt x="580" y="509"/>
                    </a:lnTo>
                    <a:lnTo>
                      <a:pt x="1126" y="555"/>
                    </a:lnTo>
                    <a:lnTo>
                      <a:pt x="33" y="468"/>
                    </a:lnTo>
                    <a:lnTo>
                      <a:pt x="33" y="468"/>
                    </a:lnTo>
                    <a:cubicBezTo>
                      <a:pt x="1" y="882"/>
                      <a:pt x="324" y="1000"/>
                      <a:pt x="609" y="1105"/>
                    </a:cubicBezTo>
                    <a:cubicBezTo>
                      <a:pt x="668" y="1128"/>
                      <a:pt x="731" y="1149"/>
                      <a:pt x="795" y="1174"/>
                    </a:cubicBezTo>
                    <a:cubicBezTo>
                      <a:pt x="4336" y="2472"/>
                      <a:pt x="15133" y="6543"/>
                      <a:pt x="18716" y="9164"/>
                    </a:cubicBezTo>
                    <a:cubicBezTo>
                      <a:pt x="18730" y="9174"/>
                      <a:pt x="18744" y="9183"/>
                      <a:pt x="18757" y="9195"/>
                    </a:cubicBezTo>
                    <a:cubicBezTo>
                      <a:pt x="18855" y="9267"/>
                      <a:pt x="18970" y="9302"/>
                      <a:pt x="19083" y="9302"/>
                    </a:cubicBezTo>
                    <a:cubicBezTo>
                      <a:pt x="19251" y="9302"/>
                      <a:pt x="19418" y="9225"/>
                      <a:pt x="19525" y="9080"/>
                    </a:cubicBezTo>
                    <a:cubicBezTo>
                      <a:pt x="19677" y="8873"/>
                      <a:pt x="19664" y="8594"/>
                      <a:pt x="19508" y="8406"/>
                    </a:cubicBezTo>
                    <a:cubicBezTo>
                      <a:pt x="19507" y="8404"/>
                      <a:pt x="19507" y="8404"/>
                      <a:pt x="19507" y="8402"/>
                    </a:cubicBezTo>
                    <a:cubicBezTo>
                      <a:pt x="19490" y="8384"/>
                      <a:pt x="19474" y="8366"/>
                      <a:pt x="19456" y="8350"/>
                    </a:cubicBezTo>
                    <a:cubicBezTo>
                      <a:pt x="19454" y="8348"/>
                      <a:pt x="19454" y="8348"/>
                      <a:pt x="19454" y="8348"/>
                    </a:cubicBezTo>
                    <a:cubicBezTo>
                      <a:pt x="19439" y="8335"/>
                      <a:pt x="19426" y="8324"/>
                      <a:pt x="19410" y="8312"/>
                    </a:cubicBezTo>
                    <a:cubicBezTo>
                      <a:pt x="18658" y="7756"/>
                      <a:pt x="17610" y="7142"/>
                      <a:pt x="16384" y="6507"/>
                    </a:cubicBezTo>
                    <a:cubicBezTo>
                      <a:pt x="11866" y="4169"/>
                      <a:pt x="4920" y="1520"/>
                      <a:pt x="1356" y="211"/>
                    </a:cubicBezTo>
                    <a:cubicBezTo>
                      <a:pt x="1230" y="165"/>
                      <a:pt x="1105" y="119"/>
                      <a:pt x="987" y="76"/>
                    </a:cubicBezTo>
                    <a:lnTo>
                      <a:pt x="7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0"/>
              <p:cNvSpPr/>
              <p:nvPr/>
            </p:nvSpPr>
            <p:spPr>
              <a:xfrm>
                <a:off x="4787825" y="1893775"/>
                <a:ext cx="36185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14474" h="2144" extrusionOk="0">
                    <a:moveTo>
                      <a:pt x="539" y="0"/>
                    </a:moveTo>
                    <a:cubicBezTo>
                      <a:pt x="267" y="0"/>
                      <a:pt x="27" y="224"/>
                      <a:pt x="5" y="507"/>
                    </a:cubicBezTo>
                    <a:cubicBezTo>
                      <a:pt x="0" y="558"/>
                      <a:pt x="3" y="609"/>
                      <a:pt x="13" y="657"/>
                    </a:cubicBezTo>
                    <a:cubicBezTo>
                      <a:pt x="17" y="676"/>
                      <a:pt x="22" y="696"/>
                      <a:pt x="28" y="716"/>
                    </a:cubicBezTo>
                    <a:cubicBezTo>
                      <a:pt x="92" y="922"/>
                      <a:pt x="279" y="1080"/>
                      <a:pt x="507" y="1096"/>
                    </a:cubicBezTo>
                    <a:lnTo>
                      <a:pt x="1178" y="1149"/>
                    </a:lnTo>
                    <a:lnTo>
                      <a:pt x="13241" y="2092"/>
                    </a:lnTo>
                    <a:lnTo>
                      <a:pt x="13879" y="2142"/>
                    </a:lnTo>
                    <a:cubicBezTo>
                      <a:pt x="13894" y="2143"/>
                      <a:pt x="13909" y="2143"/>
                      <a:pt x="13922" y="2143"/>
                    </a:cubicBezTo>
                    <a:cubicBezTo>
                      <a:pt x="14099" y="2143"/>
                      <a:pt x="14259" y="2060"/>
                      <a:pt x="14360" y="1927"/>
                    </a:cubicBezTo>
                    <a:cubicBezTo>
                      <a:pt x="14421" y="1846"/>
                      <a:pt x="14460" y="1748"/>
                      <a:pt x="14469" y="1638"/>
                    </a:cubicBezTo>
                    <a:cubicBezTo>
                      <a:pt x="14474" y="1580"/>
                      <a:pt x="14469" y="1525"/>
                      <a:pt x="14457" y="1472"/>
                    </a:cubicBezTo>
                    <a:cubicBezTo>
                      <a:pt x="14405" y="1246"/>
                      <a:pt x="14211" y="1068"/>
                      <a:pt x="13966" y="1049"/>
                    </a:cubicBezTo>
                    <a:lnTo>
                      <a:pt x="13471" y="1009"/>
                    </a:lnTo>
                    <a:lnTo>
                      <a:pt x="949" y="31"/>
                    </a:lnTo>
                    <a:lnTo>
                      <a:pt x="594" y="3"/>
                    </a:lnTo>
                    <a:cubicBezTo>
                      <a:pt x="576" y="1"/>
                      <a:pt x="557" y="0"/>
                      <a:pt x="5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0"/>
              <p:cNvSpPr/>
              <p:nvPr/>
            </p:nvSpPr>
            <p:spPr>
              <a:xfrm>
                <a:off x="2599175" y="1531675"/>
                <a:ext cx="240600" cy="809850"/>
              </a:xfrm>
              <a:custGeom>
                <a:avLst/>
                <a:gdLst/>
                <a:ahLst/>
                <a:cxnLst/>
                <a:rect l="l" t="t" r="r" b="b"/>
                <a:pathLst>
                  <a:path w="9624" h="32394" extrusionOk="0">
                    <a:moveTo>
                      <a:pt x="470" y="1"/>
                    </a:moveTo>
                    <a:cubicBezTo>
                      <a:pt x="198" y="1"/>
                      <a:pt x="4" y="276"/>
                      <a:pt x="1" y="552"/>
                    </a:cubicBezTo>
                    <a:cubicBezTo>
                      <a:pt x="1" y="559"/>
                      <a:pt x="1" y="566"/>
                      <a:pt x="1" y="572"/>
                    </a:cubicBezTo>
                    <a:cubicBezTo>
                      <a:pt x="4" y="741"/>
                      <a:pt x="86" y="892"/>
                      <a:pt x="211" y="989"/>
                    </a:cubicBezTo>
                    <a:cubicBezTo>
                      <a:pt x="608" y="1453"/>
                      <a:pt x="9623" y="12820"/>
                      <a:pt x="1218" y="31207"/>
                    </a:cubicBezTo>
                    <a:cubicBezTo>
                      <a:pt x="1158" y="31340"/>
                      <a:pt x="1097" y="31473"/>
                      <a:pt x="1035" y="31606"/>
                    </a:cubicBezTo>
                    <a:cubicBezTo>
                      <a:pt x="1033" y="31608"/>
                      <a:pt x="1031" y="31611"/>
                      <a:pt x="1031" y="31614"/>
                    </a:cubicBezTo>
                    <a:cubicBezTo>
                      <a:pt x="1028" y="31619"/>
                      <a:pt x="1026" y="31624"/>
                      <a:pt x="1025" y="31629"/>
                    </a:cubicBezTo>
                    <a:cubicBezTo>
                      <a:pt x="907" y="31898"/>
                      <a:pt x="1025" y="32217"/>
                      <a:pt x="1295" y="32343"/>
                    </a:cubicBezTo>
                    <a:cubicBezTo>
                      <a:pt x="1369" y="32377"/>
                      <a:pt x="1448" y="32394"/>
                      <a:pt x="1527" y="32394"/>
                    </a:cubicBezTo>
                    <a:cubicBezTo>
                      <a:pt x="1732" y="32394"/>
                      <a:pt x="1931" y="32279"/>
                      <a:pt x="2024" y="32079"/>
                    </a:cubicBezTo>
                    <a:cubicBezTo>
                      <a:pt x="2119" y="31875"/>
                      <a:pt x="2213" y="31672"/>
                      <a:pt x="2303" y="31470"/>
                    </a:cubicBezTo>
                    <a:cubicBezTo>
                      <a:pt x="2303" y="31470"/>
                      <a:pt x="2303" y="31468"/>
                      <a:pt x="2305" y="31468"/>
                    </a:cubicBezTo>
                    <a:cubicBezTo>
                      <a:pt x="3196" y="29492"/>
                      <a:pt x="3892" y="27591"/>
                      <a:pt x="4420" y="25771"/>
                    </a:cubicBezTo>
                    <a:cubicBezTo>
                      <a:pt x="4523" y="25415"/>
                      <a:pt x="4620" y="25062"/>
                      <a:pt x="4712" y="24712"/>
                    </a:cubicBezTo>
                    <a:cubicBezTo>
                      <a:pt x="7881" y="12522"/>
                      <a:pt x="3616" y="4182"/>
                      <a:pt x="2001" y="1612"/>
                    </a:cubicBezTo>
                    <a:cubicBezTo>
                      <a:pt x="1450" y="735"/>
                      <a:pt x="1130" y="337"/>
                      <a:pt x="920" y="159"/>
                    </a:cubicBezTo>
                    <a:cubicBezTo>
                      <a:pt x="747" y="11"/>
                      <a:pt x="647" y="11"/>
                      <a:pt x="554" y="9"/>
                    </a:cubicBezTo>
                    <a:cubicBezTo>
                      <a:pt x="525" y="3"/>
                      <a:pt x="497" y="1"/>
                      <a:pt x="4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2199200" y="1860875"/>
                <a:ext cx="148900" cy="150975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6039" extrusionOk="0">
                    <a:moveTo>
                      <a:pt x="3035" y="1098"/>
                    </a:moveTo>
                    <a:cubicBezTo>
                      <a:pt x="3515" y="1100"/>
                      <a:pt x="3967" y="1287"/>
                      <a:pt x="4305" y="1630"/>
                    </a:cubicBezTo>
                    <a:cubicBezTo>
                      <a:pt x="4469" y="1797"/>
                      <a:pt x="4598" y="1992"/>
                      <a:pt x="4690" y="2206"/>
                    </a:cubicBezTo>
                    <a:cubicBezTo>
                      <a:pt x="4797" y="2455"/>
                      <a:pt x="4851" y="2729"/>
                      <a:pt x="4846" y="3015"/>
                    </a:cubicBezTo>
                    <a:cubicBezTo>
                      <a:pt x="4831" y="4078"/>
                      <a:pt x="3988" y="4943"/>
                      <a:pt x="2966" y="4943"/>
                    </a:cubicBezTo>
                    <a:cubicBezTo>
                      <a:pt x="2470" y="4943"/>
                      <a:pt x="2006" y="4747"/>
                      <a:pt x="1654" y="4391"/>
                    </a:cubicBezTo>
                    <a:cubicBezTo>
                      <a:pt x="1295" y="4027"/>
                      <a:pt x="1101" y="3543"/>
                      <a:pt x="1110" y="3026"/>
                    </a:cubicBezTo>
                    <a:cubicBezTo>
                      <a:pt x="1113" y="2757"/>
                      <a:pt x="1172" y="2499"/>
                      <a:pt x="1274" y="2266"/>
                    </a:cubicBezTo>
                    <a:cubicBezTo>
                      <a:pt x="1564" y="1598"/>
                      <a:pt x="2214" y="1124"/>
                      <a:pt x="2967" y="1098"/>
                    </a:cubicBezTo>
                    <a:close/>
                    <a:moveTo>
                      <a:pt x="3007" y="0"/>
                    </a:moveTo>
                    <a:cubicBezTo>
                      <a:pt x="3002" y="0"/>
                      <a:pt x="2997" y="0"/>
                      <a:pt x="2992" y="2"/>
                    </a:cubicBezTo>
                    <a:cubicBezTo>
                      <a:pt x="2967" y="2"/>
                      <a:pt x="2941" y="2"/>
                      <a:pt x="2916" y="3"/>
                    </a:cubicBezTo>
                    <a:lnTo>
                      <a:pt x="2913" y="3"/>
                    </a:lnTo>
                    <a:cubicBezTo>
                      <a:pt x="1325" y="66"/>
                      <a:pt x="36" y="1390"/>
                      <a:pt x="14" y="3011"/>
                    </a:cubicBezTo>
                    <a:cubicBezTo>
                      <a:pt x="0" y="3824"/>
                      <a:pt x="306" y="4587"/>
                      <a:pt x="873" y="5161"/>
                    </a:cubicBezTo>
                    <a:cubicBezTo>
                      <a:pt x="1431" y="5729"/>
                      <a:pt x="2173" y="6039"/>
                      <a:pt x="2966" y="6039"/>
                    </a:cubicBezTo>
                    <a:cubicBezTo>
                      <a:pt x="4582" y="6039"/>
                      <a:pt x="5919" y="4690"/>
                      <a:pt x="5942" y="3029"/>
                    </a:cubicBezTo>
                    <a:cubicBezTo>
                      <a:pt x="5955" y="2204"/>
                      <a:pt x="5650" y="1434"/>
                      <a:pt x="5086" y="860"/>
                    </a:cubicBezTo>
                    <a:cubicBezTo>
                      <a:pt x="4539" y="307"/>
                      <a:pt x="3812" y="0"/>
                      <a:pt x="30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0"/>
              <p:cNvSpPr/>
              <p:nvPr/>
            </p:nvSpPr>
            <p:spPr>
              <a:xfrm>
                <a:off x="2226725" y="1916000"/>
                <a:ext cx="93775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2738" extrusionOk="0">
                    <a:moveTo>
                      <a:pt x="3589" y="1"/>
                    </a:moveTo>
                    <a:cubicBezTo>
                      <a:pt x="3397" y="787"/>
                      <a:pt x="2695" y="1376"/>
                      <a:pt x="1873" y="1377"/>
                    </a:cubicBezTo>
                    <a:cubicBezTo>
                      <a:pt x="1402" y="1377"/>
                      <a:pt x="959" y="1192"/>
                      <a:pt x="626" y="857"/>
                    </a:cubicBezTo>
                    <a:cubicBezTo>
                      <a:pt x="404" y="632"/>
                      <a:pt x="250" y="360"/>
                      <a:pt x="173" y="61"/>
                    </a:cubicBezTo>
                    <a:cubicBezTo>
                      <a:pt x="71" y="294"/>
                      <a:pt x="12" y="550"/>
                      <a:pt x="9" y="821"/>
                    </a:cubicBezTo>
                    <a:cubicBezTo>
                      <a:pt x="0" y="1338"/>
                      <a:pt x="194" y="1822"/>
                      <a:pt x="553" y="2186"/>
                    </a:cubicBezTo>
                    <a:cubicBezTo>
                      <a:pt x="905" y="2542"/>
                      <a:pt x="1369" y="2738"/>
                      <a:pt x="1865" y="2738"/>
                    </a:cubicBezTo>
                    <a:cubicBezTo>
                      <a:pt x="2887" y="2738"/>
                      <a:pt x="3730" y="1873"/>
                      <a:pt x="3745" y="810"/>
                    </a:cubicBezTo>
                    <a:cubicBezTo>
                      <a:pt x="3750" y="524"/>
                      <a:pt x="3696" y="250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0"/>
              <p:cNvSpPr/>
              <p:nvPr/>
            </p:nvSpPr>
            <p:spPr>
              <a:xfrm>
                <a:off x="2229525" y="1860875"/>
                <a:ext cx="88375" cy="89575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3583" extrusionOk="0">
                    <a:moveTo>
                      <a:pt x="1800" y="1096"/>
                    </a:moveTo>
                    <a:cubicBezTo>
                      <a:pt x="1966" y="1100"/>
                      <a:pt x="2122" y="1167"/>
                      <a:pt x="2237" y="1285"/>
                    </a:cubicBezTo>
                    <a:cubicBezTo>
                      <a:pt x="2363" y="1413"/>
                      <a:pt x="2432" y="1587"/>
                      <a:pt x="2432" y="1777"/>
                    </a:cubicBezTo>
                    <a:lnTo>
                      <a:pt x="2432" y="1784"/>
                    </a:lnTo>
                    <a:cubicBezTo>
                      <a:pt x="2423" y="2182"/>
                      <a:pt x="2061" y="2460"/>
                      <a:pt x="1713" y="2460"/>
                    </a:cubicBezTo>
                    <a:cubicBezTo>
                      <a:pt x="1561" y="2460"/>
                      <a:pt x="1412" y="2408"/>
                      <a:pt x="1295" y="2289"/>
                    </a:cubicBezTo>
                    <a:cubicBezTo>
                      <a:pt x="1167" y="2160"/>
                      <a:pt x="1096" y="1984"/>
                      <a:pt x="1098" y="1797"/>
                    </a:cubicBezTo>
                    <a:cubicBezTo>
                      <a:pt x="1103" y="1431"/>
                      <a:pt x="1400" y="1119"/>
                      <a:pt x="1754" y="1098"/>
                    </a:cubicBezTo>
                    <a:lnTo>
                      <a:pt x="1756" y="1098"/>
                    </a:lnTo>
                    <a:cubicBezTo>
                      <a:pt x="1767" y="1098"/>
                      <a:pt x="1779" y="1096"/>
                      <a:pt x="1790" y="1096"/>
                    </a:cubicBezTo>
                    <a:close/>
                    <a:moveTo>
                      <a:pt x="1794" y="0"/>
                    </a:moveTo>
                    <a:cubicBezTo>
                      <a:pt x="1789" y="0"/>
                      <a:pt x="1784" y="0"/>
                      <a:pt x="1779" y="2"/>
                    </a:cubicBezTo>
                    <a:cubicBezTo>
                      <a:pt x="1754" y="2"/>
                      <a:pt x="1728" y="2"/>
                      <a:pt x="1703" y="3"/>
                    </a:cubicBezTo>
                    <a:lnTo>
                      <a:pt x="1700" y="3"/>
                    </a:lnTo>
                    <a:cubicBezTo>
                      <a:pt x="768" y="53"/>
                      <a:pt x="13" y="832"/>
                      <a:pt x="2" y="1782"/>
                    </a:cubicBezTo>
                    <a:cubicBezTo>
                      <a:pt x="0" y="1948"/>
                      <a:pt x="20" y="2110"/>
                      <a:pt x="61" y="2266"/>
                    </a:cubicBezTo>
                    <a:cubicBezTo>
                      <a:pt x="138" y="2565"/>
                      <a:pt x="292" y="2837"/>
                      <a:pt x="514" y="3062"/>
                    </a:cubicBezTo>
                    <a:cubicBezTo>
                      <a:pt x="847" y="3397"/>
                      <a:pt x="1290" y="3582"/>
                      <a:pt x="1761" y="3582"/>
                    </a:cubicBezTo>
                    <a:cubicBezTo>
                      <a:pt x="2583" y="3581"/>
                      <a:pt x="3285" y="2992"/>
                      <a:pt x="3477" y="2206"/>
                    </a:cubicBezTo>
                    <a:cubicBezTo>
                      <a:pt x="3508" y="2076"/>
                      <a:pt x="3526" y="1940"/>
                      <a:pt x="3528" y="1800"/>
                    </a:cubicBezTo>
                    <a:lnTo>
                      <a:pt x="3528" y="1799"/>
                    </a:lnTo>
                    <a:cubicBezTo>
                      <a:pt x="3535" y="1311"/>
                      <a:pt x="3353" y="857"/>
                      <a:pt x="3019" y="515"/>
                    </a:cubicBezTo>
                    <a:cubicBezTo>
                      <a:pt x="2695" y="187"/>
                      <a:pt x="2263" y="3"/>
                      <a:pt x="18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0"/>
              <p:cNvSpPr/>
              <p:nvPr/>
            </p:nvSpPr>
            <p:spPr>
              <a:xfrm>
                <a:off x="2256925" y="1888300"/>
                <a:ext cx="33400" cy="341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64" extrusionOk="0">
                    <a:moveTo>
                      <a:pt x="658" y="1"/>
                    </a:moveTo>
                    <a:cubicBezTo>
                      <a:pt x="304" y="22"/>
                      <a:pt x="7" y="334"/>
                      <a:pt x="2" y="700"/>
                    </a:cubicBezTo>
                    <a:cubicBezTo>
                      <a:pt x="0" y="887"/>
                      <a:pt x="71" y="1063"/>
                      <a:pt x="199" y="1192"/>
                    </a:cubicBezTo>
                    <a:cubicBezTo>
                      <a:pt x="316" y="1311"/>
                      <a:pt x="465" y="1363"/>
                      <a:pt x="617" y="1363"/>
                    </a:cubicBezTo>
                    <a:cubicBezTo>
                      <a:pt x="965" y="1363"/>
                      <a:pt x="1327" y="1085"/>
                      <a:pt x="1336" y="687"/>
                    </a:cubicBezTo>
                    <a:lnTo>
                      <a:pt x="1336" y="680"/>
                    </a:lnTo>
                    <a:cubicBezTo>
                      <a:pt x="1336" y="490"/>
                      <a:pt x="1267" y="316"/>
                      <a:pt x="1141" y="188"/>
                    </a:cubicBezTo>
                    <a:cubicBezTo>
                      <a:pt x="1026" y="70"/>
                      <a:pt x="870" y="3"/>
                      <a:pt x="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0"/>
              <p:cNvSpPr/>
              <p:nvPr/>
            </p:nvSpPr>
            <p:spPr>
              <a:xfrm>
                <a:off x="1978600" y="1926925"/>
                <a:ext cx="165200" cy="105325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4213" extrusionOk="0">
                    <a:moveTo>
                      <a:pt x="958" y="0"/>
                    </a:moveTo>
                    <a:lnTo>
                      <a:pt x="549" y="366"/>
                    </a:lnTo>
                    <a:lnTo>
                      <a:pt x="1" y="373"/>
                    </a:lnTo>
                    <a:cubicBezTo>
                      <a:pt x="3" y="581"/>
                      <a:pt x="401" y="1044"/>
                      <a:pt x="1035" y="1580"/>
                    </a:cubicBezTo>
                    <a:cubicBezTo>
                      <a:pt x="2198" y="2567"/>
                      <a:pt x="4151" y="3807"/>
                      <a:pt x="5884" y="4199"/>
                    </a:cubicBezTo>
                    <a:cubicBezTo>
                      <a:pt x="5925" y="4208"/>
                      <a:pt x="5966" y="4212"/>
                      <a:pt x="6005" y="4212"/>
                    </a:cubicBezTo>
                    <a:cubicBezTo>
                      <a:pt x="6258" y="4212"/>
                      <a:pt x="6483" y="4039"/>
                      <a:pt x="6542" y="3786"/>
                    </a:cubicBezTo>
                    <a:cubicBezTo>
                      <a:pt x="6607" y="3489"/>
                      <a:pt x="6422" y="3197"/>
                      <a:pt x="6127" y="3128"/>
                    </a:cubicBezTo>
                    <a:cubicBezTo>
                      <a:pt x="4034" y="2655"/>
                      <a:pt x="2092" y="1049"/>
                      <a:pt x="1314" y="340"/>
                    </a:cubicBezTo>
                    <a:cubicBezTo>
                      <a:pt x="1091" y="135"/>
                      <a:pt x="963" y="5"/>
                      <a:pt x="9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0"/>
              <p:cNvSpPr/>
              <p:nvPr/>
            </p:nvSpPr>
            <p:spPr>
              <a:xfrm>
                <a:off x="3151825" y="1153375"/>
                <a:ext cx="1037525" cy="460725"/>
              </a:xfrm>
              <a:custGeom>
                <a:avLst/>
                <a:gdLst/>
                <a:ahLst/>
                <a:cxnLst/>
                <a:rect l="l" t="t" r="r" b="b"/>
                <a:pathLst>
                  <a:path w="41501" h="18429" extrusionOk="0">
                    <a:moveTo>
                      <a:pt x="14908" y="0"/>
                    </a:moveTo>
                    <a:cubicBezTo>
                      <a:pt x="14872" y="0"/>
                      <a:pt x="14835" y="1"/>
                      <a:pt x="14798" y="2"/>
                    </a:cubicBezTo>
                    <a:cubicBezTo>
                      <a:pt x="11544" y="92"/>
                      <a:pt x="2248" y="8474"/>
                      <a:pt x="343" y="10735"/>
                    </a:cubicBezTo>
                    <a:cubicBezTo>
                      <a:pt x="127" y="10993"/>
                      <a:pt x="7" y="11170"/>
                      <a:pt x="0" y="11249"/>
                    </a:cubicBezTo>
                    <a:lnTo>
                      <a:pt x="548" y="11295"/>
                    </a:lnTo>
                    <a:lnTo>
                      <a:pt x="584" y="11280"/>
                    </a:lnTo>
                    <a:lnTo>
                      <a:pt x="991" y="11611"/>
                    </a:lnTo>
                    <a:cubicBezTo>
                      <a:pt x="1080" y="11502"/>
                      <a:pt x="1338" y="11234"/>
                      <a:pt x="1726" y="10853"/>
                    </a:cubicBezTo>
                    <a:cubicBezTo>
                      <a:pt x="4231" y="8389"/>
                      <a:pt x="12138" y="1173"/>
                      <a:pt x="14836" y="1098"/>
                    </a:cubicBezTo>
                    <a:cubicBezTo>
                      <a:pt x="14883" y="1096"/>
                      <a:pt x="14931" y="1095"/>
                      <a:pt x="14979" y="1095"/>
                    </a:cubicBezTo>
                    <a:cubicBezTo>
                      <a:pt x="15070" y="1095"/>
                      <a:pt x="15164" y="1098"/>
                      <a:pt x="15260" y="1106"/>
                    </a:cubicBezTo>
                    <a:cubicBezTo>
                      <a:pt x="15709" y="1137"/>
                      <a:pt x="16211" y="1242"/>
                      <a:pt x="16764" y="1406"/>
                    </a:cubicBezTo>
                    <a:cubicBezTo>
                      <a:pt x="17573" y="1646"/>
                      <a:pt x="18492" y="2013"/>
                      <a:pt x="19528" y="2466"/>
                    </a:cubicBezTo>
                    <a:cubicBezTo>
                      <a:pt x="19905" y="2632"/>
                      <a:pt x="20299" y="2809"/>
                      <a:pt x="20708" y="2996"/>
                    </a:cubicBezTo>
                    <a:cubicBezTo>
                      <a:pt x="21060" y="3157"/>
                      <a:pt x="21425" y="3325"/>
                      <a:pt x="21800" y="3499"/>
                    </a:cubicBezTo>
                    <a:cubicBezTo>
                      <a:pt x="22306" y="3733"/>
                      <a:pt x="22833" y="3978"/>
                      <a:pt x="23382" y="4229"/>
                    </a:cubicBezTo>
                    <a:cubicBezTo>
                      <a:pt x="23766" y="4404"/>
                      <a:pt x="24160" y="4582"/>
                      <a:pt x="24565" y="4762"/>
                    </a:cubicBezTo>
                    <a:cubicBezTo>
                      <a:pt x="25396" y="5131"/>
                      <a:pt x="26274" y="5510"/>
                      <a:pt x="27206" y="5891"/>
                    </a:cubicBezTo>
                    <a:cubicBezTo>
                      <a:pt x="27570" y="6039"/>
                      <a:pt x="27943" y="6188"/>
                      <a:pt x="28323" y="6336"/>
                    </a:cubicBezTo>
                    <a:cubicBezTo>
                      <a:pt x="29442" y="6774"/>
                      <a:pt x="30634" y="7205"/>
                      <a:pt x="31901" y="7622"/>
                    </a:cubicBezTo>
                    <a:cubicBezTo>
                      <a:pt x="32209" y="7722"/>
                      <a:pt x="32522" y="7822"/>
                      <a:pt x="32839" y="7923"/>
                    </a:cubicBezTo>
                    <a:cubicBezTo>
                      <a:pt x="32915" y="7946"/>
                      <a:pt x="32990" y="7970"/>
                      <a:pt x="33064" y="7993"/>
                    </a:cubicBezTo>
                    <a:cubicBezTo>
                      <a:pt x="34375" y="8423"/>
                      <a:pt x="35455" y="8947"/>
                      <a:pt x="36343" y="9526"/>
                    </a:cubicBezTo>
                    <a:cubicBezTo>
                      <a:pt x="36664" y="9736"/>
                      <a:pt x="36961" y="9954"/>
                      <a:pt x="37234" y="10177"/>
                    </a:cubicBezTo>
                    <a:cubicBezTo>
                      <a:pt x="38271" y="11027"/>
                      <a:pt x="38970" y="11963"/>
                      <a:pt x="39434" y="12893"/>
                    </a:cubicBezTo>
                    <a:cubicBezTo>
                      <a:pt x="39616" y="13259"/>
                      <a:pt x="39762" y="13627"/>
                      <a:pt x="39879" y="13986"/>
                    </a:cubicBezTo>
                    <a:cubicBezTo>
                      <a:pt x="40345" y="15430"/>
                      <a:pt x="40322" y="16769"/>
                      <a:pt x="40219" y="17640"/>
                    </a:cubicBezTo>
                    <a:cubicBezTo>
                      <a:pt x="40217" y="17663"/>
                      <a:pt x="40214" y="17685"/>
                      <a:pt x="40210" y="17708"/>
                    </a:cubicBezTo>
                    <a:cubicBezTo>
                      <a:pt x="40171" y="18005"/>
                      <a:pt x="40371" y="18382"/>
                      <a:pt x="40670" y="18423"/>
                    </a:cubicBezTo>
                    <a:cubicBezTo>
                      <a:pt x="40694" y="18426"/>
                      <a:pt x="40719" y="18428"/>
                      <a:pt x="40745" y="18428"/>
                    </a:cubicBezTo>
                    <a:cubicBezTo>
                      <a:pt x="41014" y="18428"/>
                      <a:pt x="41249" y="18230"/>
                      <a:pt x="41287" y="17955"/>
                    </a:cubicBezTo>
                    <a:cubicBezTo>
                      <a:pt x="41292" y="17924"/>
                      <a:pt x="41293" y="17896"/>
                      <a:pt x="41293" y="17865"/>
                    </a:cubicBezTo>
                    <a:cubicBezTo>
                      <a:pt x="41293" y="17859"/>
                      <a:pt x="41293" y="17852"/>
                      <a:pt x="41292" y="17844"/>
                    </a:cubicBezTo>
                    <a:lnTo>
                      <a:pt x="41297" y="17844"/>
                    </a:lnTo>
                    <a:cubicBezTo>
                      <a:pt x="41413" y="16928"/>
                      <a:pt x="41500" y="14966"/>
                      <a:pt x="40609" y="12878"/>
                    </a:cubicBezTo>
                    <a:cubicBezTo>
                      <a:pt x="40591" y="12834"/>
                      <a:pt x="40570" y="12788"/>
                      <a:pt x="40550" y="12742"/>
                    </a:cubicBezTo>
                    <a:cubicBezTo>
                      <a:pt x="40012" y="11538"/>
                      <a:pt x="39140" y="10299"/>
                      <a:pt x="37757" y="9203"/>
                    </a:cubicBezTo>
                    <a:cubicBezTo>
                      <a:pt x="37718" y="9171"/>
                      <a:pt x="37677" y="9139"/>
                      <a:pt x="37637" y="9107"/>
                    </a:cubicBezTo>
                    <a:cubicBezTo>
                      <a:pt x="36520" y="8249"/>
                      <a:pt x="35079" y="7481"/>
                      <a:pt x="33225" y="6894"/>
                    </a:cubicBezTo>
                    <a:lnTo>
                      <a:pt x="33223" y="6894"/>
                    </a:lnTo>
                    <a:cubicBezTo>
                      <a:pt x="33203" y="6887"/>
                      <a:pt x="33185" y="6882"/>
                      <a:pt x="33166" y="6876"/>
                    </a:cubicBezTo>
                    <a:cubicBezTo>
                      <a:pt x="33148" y="6869"/>
                      <a:pt x="33128" y="6864"/>
                      <a:pt x="33110" y="6858"/>
                    </a:cubicBezTo>
                    <a:lnTo>
                      <a:pt x="33108" y="6858"/>
                    </a:lnTo>
                    <a:cubicBezTo>
                      <a:pt x="31444" y="6337"/>
                      <a:pt x="29908" y="5783"/>
                      <a:pt x="28487" y="5223"/>
                    </a:cubicBezTo>
                    <a:cubicBezTo>
                      <a:pt x="28448" y="5208"/>
                      <a:pt x="28409" y="5192"/>
                      <a:pt x="28369" y="5177"/>
                    </a:cubicBezTo>
                    <a:lnTo>
                      <a:pt x="28369" y="5176"/>
                    </a:lnTo>
                    <a:cubicBezTo>
                      <a:pt x="27083" y="4667"/>
                      <a:pt x="25893" y="4155"/>
                      <a:pt x="24790" y="3661"/>
                    </a:cubicBezTo>
                    <a:lnTo>
                      <a:pt x="24789" y="3661"/>
                    </a:lnTo>
                    <a:cubicBezTo>
                      <a:pt x="24771" y="3653"/>
                      <a:pt x="24754" y="3646"/>
                      <a:pt x="24736" y="3638"/>
                    </a:cubicBezTo>
                    <a:cubicBezTo>
                      <a:pt x="23857" y="3244"/>
                      <a:pt x="23033" y="2862"/>
                      <a:pt x="22260" y="2504"/>
                    </a:cubicBezTo>
                    <a:cubicBezTo>
                      <a:pt x="21851" y="2315"/>
                      <a:pt x="21459" y="2133"/>
                      <a:pt x="21078" y="1961"/>
                    </a:cubicBezTo>
                    <a:cubicBezTo>
                      <a:pt x="21078" y="1961"/>
                      <a:pt x="21078" y="1959"/>
                      <a:pt x="21078" y="1959"/>
                    </a:cubicBezTo>
                    <a:cubicBezTo>
                      <a:pt x="21032" y="1940"/>
                      <a:pt x="20988" y="1918"/>
                      <a:pt x="20944" y="1899"/>
                    </a:cubicBezTo>
                    <a:cubicBezTo>
                      <a:pt x="19428" y="1208"/>
                      <a:pt x="18131" y="658"/>
                      <a:pt x="16981" y="331"/>
                    </a:cubicBezTo>
                    <a:cubicBezTo>
                      <a:pt x="16914" y="312"/>
                      <a:pt x="16846" y="294"/>
                      <a:pt x="16779" y="276"/>
                    </a:cubicBezTo>
                    <a:cubicBezTo>
                      <a:pt x="16111" y="98"/>
                      <a:pt x="15493" y="0"/>
                      <a:pt x="149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3121050" y="2409900"/>
                <a:ext cx="647600" cy="308450"/>
              </a:xfrm>
              <a:custGeom>
                <a:avLst/>
                <a:gdLst/>
                <a:ahLst/>
                <a:cxnLst/>
                <a:rect l="l" t="t" r="r" b="b"/>
                <a:pathLst>
                  <a:path w="25904" h="12338" extrusionOk="0">
                    <a:moveTo>
                      <a:pt x="522" y="0"/>
                    </a:moveTo>
                    <a:cubicBezTo>
                      <a:pt x="222" y="31"/>
                      <a:pt x="0" y="301"/>
                      <a:pt x="32" y="602"/>
                    </a:cubicBezTo>
                    <a:cubicBezTo>
                      <a:pt x="55" y="824"/>
                      <a:pt x="207" y="1003"/>
                      <a:pt x="407" y="1068"/>
                    </a:cubicBezTo>
                    <a:cubicBezTo>
                      <a:pt x="414" y="1072"/>
                      <a:pt x="425" y="1075"/>
                      <a:pt x="440" y="1082"/>
                    </a:cubicBezTo>
                    <a:cubicBezTo>
                      <a:pt x="442" y="1082"/>
                      <a:pt x="445" y="1083"/>
                      <a:pt x="447" y="1083"/>
                    </a:cubicBezTo>
                    <a:cubicBezTo>
                      <a:pt x="983" y="1300"/>
                      <a:pt x="6051" y="3420"/>
                      <a:pt x="10606" y="8182"/>
                    </a:cubicBezTo>
                    <a:cubicBezTo>
                      <a:pt x="13988" y="11664"/>
                      <a:pt x="17954" y="12337"/>
                      <a:pt x="21169" y="12337"/>
                    </a:cubicBezTo>
                    <a:cubicBezTo>
                      <a:pt x="22332" y="12337"/>
                      <a:pt x="23397" y="12248"/>
                      <a:pt x="24300" y="12173"/>
                    </a:cubicBezTo>
                    <a:cubicBezTo>
                      <a:pt x="24704" y="12140"/>
                      <a:pt x="25078" y="12109"/>
                      <a:pt x="25412" y="12091"/>
                    </a:cubicBezTo>
                    <a:lnTo>
                      <a:pt x="25412" y="12089"/>
                    </a:lnTo>
                    <a:lnTo>
                      <a:pt x="25378" y="11510"/>
                    </a:lnTo>
                    <a:lnTo>
                      <a:pt x="25903" y="11380"/>
                    </a:lnTo>
                    <a:cubicBezTo>
                      <a:pt x="25901" y="11374"/>
                      <a:pt x="25900" y="11367"/>
                      <a:pt x="25898" y="11359"/>
                    </a:cubicBezTo>
                    <a:cubicBezTo>
                      <a:pt x="25898" y="11357"/>
                      <a:pt x="25898" y="11357"/>
                      <a:pt x="25898" y="11357"/>
                    </a:cubicBezTo>
                    <a:cubicBezTo>
                      <a:pt x="25769" y="10757"/>
                      <a:pt x="24836" y="4086"/>
                      <a:pt x="25089" y="1618"/>
                    </a:cubicBezTo>
                    <a:cubicBezTo>
                      <a:pt x="25104" y="1477"/>
                      <a:pt x="25122" y="1349"/>
                      <a:pt x="25145" y="1238"/>
                    </a:cubicBezTo>
                    <a:cubicBezTo>
                      <a:pt x="25206" y="939"/>
                      <a:pt x="25012" y="650"/>
                      <a:pt x="24717" y="591"/>
                    </a:cubicBezTo>
                    <a:cubicBezTo>
                      <a:pt x="24680" y="584"/>
                      <a:pt x="24644" y="581"/>
                      <a:pt x="24608" y="581"/>
                    </a:cubicBezTo>
                    <a:cubicBezTo>
                      <a:pt x="24583" y="581"/>
                      <a:pt x="24558" y="583"/>
                      <a:pt x="24533" y="586"/>
                    </a:cubicBezTo>
                    <a:cubicBezTo>
                      <a:pt x="24305" y="616"/>
                      <a:pt x="24116" y="785"/>
                      <a:pt x="24070" y="1019"/>
                    </a:cubicBezTo>
                    <a:cubicBezTo>
                      <a:pt x="24032" y="1206"/>
                      <a:pt x="24006" y="1456"/>
                      <a:pt x="23991" y="1754"/>
                    </a:cubicBezTo>
                    <a:cubicBezTo>
                      <a:pt x="23904" y="3386"/>
                      <a:pt x="24126" y="6494"/>
                      <a:pt x="24403" y="8848"/>
                    </a:cubicBezTo>
                    <a:cubicBezTo>
                      <a:pt x="24507" y="9720"/>
                      <a:pt x="24617" y="10486"/>
                      <a:pt x="24723" y="11039"/>
                    </a:cubicBezTo>
                    <a:cubicBezTo>
                      <a:pt x="24643" y="11046"/>
                      <a:pt x="24561" y="11052"/>
                      <a:pt x="24477" y="11059"/>
                    </a:cubicBezTo>
                    <a:cubicBezTo>
                      <a:pt x="24390" y="11065"/>
                      <a:pt x="24302" y="11072"/>
                      <a:pt x="24211" y="11080"/>
                    </a:cubicBezTo>
                    <a:cubicBezTo>
                      <a:pt x="23660" y="11126"/>
                      <a:pt x="23063" y="11175"/>
                      <a:pt x="22432" y="11208"/>
                    </a:cubicBezTo>
                    <a:cubicBezTo>
                      <a:pt x="22006" y="11230"/>
                      <a:pt x="21564" y="11244"/>
                      <a:pt x="21109" y="11244"/>
                    </a:cubicBezTo>
                    <a:cubicBezTo>
                      <a:pt x="21085" y="11244"/>
                      <a:pt x="21060" y="11244"/>
                      <a:pt x="21036" y="11244"/>
                    </a:cubicBezTo>
                    <a:cubicBezTo>
                      <a:pt x="20119" y="11241"/>
                      <a:pt x="19154" y="11178"/>
                      <a:pt x="18168" y="11005"/>
                    </a:cubicBezTo>
                    <a:cubicBezTo>
                      <a:pt x="17449" y="10878"/>
                      <a:pt x="16719" y="10693"/>
                      <a:pt x="15990" y="10427"/>
                    </a:cubicBezTo>
                    <a:cubicBezTo>
                      <a:pt x="14423" y="9858"/>
                      <a:pt x="12856" y="8922"/>
                      <a:pt x="11395" y="7421"/>
                    </a:cubicBezTo>
                    <a:cubicBezTo>
                      <a:pt x="8767" y="4672"/>
                      <a:pt x="5900" y="2711"/>
                      <a:pt x="3766" y="1498"/>
                    </a:cubicBezTo>
                    <a:lnTo>
                      <a:pt x="3763" y="1495"/>
                    </a:lnTo>
                    <a:cubicBezTo>
                      <a:pt x="1996" y="491"/>
                      <a:pt x="734" y="0"/>
                      <a:pt x="5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4067075" y="2137450"/>
                <a:ext cx="620575" cy="433575"/>
              </a:xfrm>
              <a:custGeom>
                <a:avLst/>
                <a:gdLst/>
                <a:ahLst/>
                <a:cxnLst/>
                <a:rect l="l" t="t" r="r" b="b"/>
                <a:pathLst>
                  <a:path w="24823" h="17343" extrusionOk="0">
                    <a:moveTo>
                      <a:pt x="20360" y="1"/>
                    </a:moveTo>
                    <a:cubicBezTo>
                      <a:pt x="20260" y="1"/>
                      <a:pt x="20163" y="28"/>
                      <a:pt x="20079" y="78"/>
                    </a:cubicBezTo>
                    <a:cubicBezTo>
                      <a:pt x="20035" y="104"/>
                      <a:pt x="19994" y="137"/>
                      <a:pt x="19959" y="174"/>
                    </a:cubicBezTo>
                    <a:cubicBezTo>
                      <a:pt x="19920" y="216"/>
                      <a:pt x="19887" y="265"/>
                      <a:pt x="19862" y="319"/>
                    </a:cubicBezTo>
                    <a:cubicBezTo>
                      <a:pt x="19861" y="321"/>
                      <a:pt x="19861" y="322"/>
                      <a:pt x="19859" y="324"/>
                    </a:cubicBezTo>
                    <a:cubicBezTo>
                      <a:pt x="19816" y="421"/>
                      <a:pt x="19803" y="524"/>
                      <a:pt x="19816" y="622"/>
                    </a:cubicBezTo>
                    <a:cubicBezTo>
                      <a:pt x="19816" y="624"/>
                      <a:pt x="19816" y="626"/>
                      <a:pt x="19816" y="627"/>
                    </a:cubicBezTo>
                    <a:cubicBezTo>
                      <a:pt x="19833" y="737"/>
                      <a:pt x="19882" y="841"/>
                      <a:pt x="19959" y="924"/>
                    </a:cubicBezTo>
                    <a:cubicBezTo>
                      <a:pt x="20005" y="974"/>
                      <a:pt x="20063" y="1016"/>
                      <a:pt x="20130" y="1047"/>
                    </a:cubicBezTo>
                    <a:cubicBezTo>
                      <a:pt x="20159" y="1062"/>
                      <a:pt x="20189" y="1075"/>
                      <a:pt x="20220" y="1090"/>
                    </a:cubicBezTo>
                    <a:cubicBezTo>
                      <a:pt x="21387" y="1661"/>
                      <a:pt x="22255" y="2688"/>
                      <a:pt x="22823" y="4167"/>
                    </a:cubicBezTo>
                    <a:cubicBezTo>
                      <a:pt x="23039" y="4728"/>
                      <a:pt x="23212" y="5355"/>
                      <a:pt x="23341" y="6048"/>
                    </a:cubicBezTo>
                    <a:cubicBezTo>
                      <a:pt x="23459" y="6683"/>
                      <a:pt x="23541" y="7372"/>
                      <a:pt x="23587" y="8115"/>
                    </a:cubicBezTo>
                    <a:cubicBezTo>
                      <a:pt x="23614" y="8532"/>
                      <a:pt x="23627" y="8967"/>
                      <a:pt x="23630" y="9420"/>
                    </a:cubicBezTo>
                    <a:cubicBezTo>
                      <a:pt x="23635" y="10408"/>
                      <a:pt x="23584" y="11477"/>
                      <a:pt x="23479" y="12628"/>
                    </a:cubicBezTo>
                    <a:cubicBezTo>
                      <a:pt x="23441" y="13035"/>
                      <a:pt x="23397" y="13452"/>
                      <a:pt x="23346" y="13880"/>
                    </a:cubicBezTo>
                    <a:cubicBezTo>
                      <a:pt x="23266" y="14549"/>
                      <a:pt x="23169" y="15244"/>
                      <a:pt x="23054" y="15962"/>
                    </a:cubicBezTo>
                    <a:cubicBezTo>
                      <a:pt x="23038" y="16064"/>
                      <a:pt x="23024" y="16156"/>
                      <a:pt x="23011" y="16240"/>
                    </a:cubicBezTo>
                    <a:cubicBezTo>
                      <a:pt x="22197" y="16143"/>
                      <a:pt x="19810" y="15514"/>
                      <a:pt x="14148" y="11904"/>
                    </a:cubicBezTo>
                    <a:cubicBezTo>
                      <a:pt x="8961" y="8555"/>
                      <a:pt x="4728" y="7229"/>
                      <a:pt x="2396" y="6753"/>
                    </a:cubicBezTo>
                    <a:lnTo>
                      <a:pt x="2394" y="6753"/>
                    </a:lnTo>
                    <a:cubicBezTo>
                      <a:pt x="1505" y="6570"/>
                      <a:pt x="893" y="6512"/>
                      <a:pt x="610" y="6512"/>
                    </a:cubicBezTo>
                    <a:cubicBezTo>
                      <a:pt x="535" y="6512"/>
                      <a:pt x="484" y="6517"/>
                      <a:pt x="456" y="6523"/>
                    </a:cubicBezTo>
                    <a:cubicBezTo>
                      <a:pt x="437" y="6528"/>
                      <a:pt x="417" y="6535"/>
                      <a:pt x="397" y="6543"/>
                    </a:cubicBezTo>
                    <a:lnTo>
                      <a:pt x="394" y="6543"/>
                    </a:lnTo>
                    <a:cubicBezTo>
                      <a:pt x="358" y="6558"/>
                      <a:pt x="323" y="6574"/>
                      <a:pt x="291" y="6596"/>
                    </a:cubicBezTo>
                    <a:cubicBezTo>
                      <a:pt x="291" y="6596"/>
                      <a:pt x="291" y="6596"/>
                      <a:pt x="291" y="6597"/>
                    </a:cubicBezTo>
                    <a:lnTo>
                      <a:pt x="289" y="6597"/>
                    </a:lnTo>
                    <a:cubicBezTo>
                      <a:pt x="100" y="6722"/>
                      <a:pt x="0" y="6957"/>
                      <a:pt x="58" y="7190"/>
                    </a:cubicBezTo>
                    <a:cubicBezTo>
                      <a:pt x="120" y="7437"/>
                      <a:pt x="343" y="7605"/>
                      <a:pt x="591" y="7605"/>
                    </a:cubicBezTo>
                    <a:cubicBezTo>
                      <a:pt x="606" y="7605"/>
                      <a:pt x="645" y="7608"/>
                      <a:pt x="709" y="7613"/>
                    </a:cubicBezTo>
                    <a:lnTo>
                      <a:pt x="711" y="7613"/>
                    </a:lnTo>
                    <a:cubicBezTo>
                      <a:pt x="1559" y="7690"/>
                      <a:pt x="6574" y="8319"/>
                      <a:pt x="13554" y="12826"/>
                    </a:cubicBezTo>
                    <a:cubicBezTo>
                      <a:pt x="19130" y="16381"/>
                      <a:pt x="22023" y="17342"/>
                      <a:pt x="23248" y="17342"/>
                    </a:cubicBezTo>
                    <a:cubicBezTo>
                      <a:pt x="23353" y="17342"/>
                      <a:pt x="23446" y="17336"/>
                      <a:pt x="23527" y="17323"/>
                    </a:cubicBezTo>
                    <a:lnTo>
                      <a:pt x="23538" y="17323"/>
                    </a:lnTo>
                    <a:lnTo>
                      <a:pt x="23538" y="17321"/>
                    </a:lnTo>
                    <a:cubicBezTo>
                      <a:pt x="23697" y="17295"/>
                      <a:pt x="23810" y="17242"/>
                      <a:pt x="23881" y="17177"/>
                    </a:cubicBezTo>
                    <a:cubicBezTo>
                      <a:pt x="24012" y="17055"/>
                      <a:pt x="24073" y="16880"/>
                      <a:pt x="24050" y="16709"/>
                    </a:cubicBezTo>
                    <a:cubicBezTo>
                      <a:pt x="24062" y="16604"/>
                      <a:pt x="24096" y="16407"/>
                      <a:pt x="24139" y="16135"/>
                    </a:cubicBezTo>
                    <a:cubicBezTo>
                      <a:pt x="24263" y="15350"/>
                      <a:pt x="24367" y="14594"/>
                      <a:pt x="24452" y="13865"/>
                    </a:cubicBezTo>
                    <a:cubicBezTo>
                      <a:pt x="24464" y="13767"/>
                      <a:pt x="24473" y="13667"/>
                      <a:pt x="24485" y="13570"/>
                    </a:cubicBezTo>
                    <a:cubicBezTo>
                      <a:pt x="24823" y="10467"/>
                      <a:pt x="24790" y="7866"/>
                      <a:pt x="24388" y="5777"/>
                    </a:cubicBezTo>
                    <a:cubicBezTo>
                      <a:pt x="24377" y="5716"/>
                      <a:pt x="24363" y="5655"/>
                      <a:pt x="24352" y="5596"/>
                    </a:cubicBezTo>
                    <a:cubicBezTo>
                      <a:pt x="24352" y="5595"/>
                      <a:pt x="24352" y="5595"/>
                      <a:pt x="24352" y="5595"/>
                    </a:cubicBezTo>
                    <a:cubicBezTo>
                      <a:pt x="23958" y="3681"/>
                      <a:pt x="23244" y="2209"/>
                      <a:pt x="22214" y="1182"/>
                    </a:cubicBezTo>
                    <a:cubicBezTo>
                      <a:pt x="21955" y="924"/>
                      <a:pt x="21676" y="695"/>
                      <a:pt x="21377" y="493"/>
                    </a:cubicBezTo>
                    <a:cubicBezTo>
                      <a:pt x="21128" y="327"/>
                      <a:pt x="20867" y="179"/>
                      <a:pt x="20591" y="51"/>
                    </a:cubicBezTo>
                    <a:cubicBezTo>
                      <a:pt x="20516" y="17"/>
                      <a:pt x="20437" y="1"/>
                      <a:pt x="20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>
                <a:off x="3254675" y="1160200"/>
                <a:ext cx="331075" cy="293450"/>
              </a:xfrm>
              <a:custGeom>
                <a:avLst/>
                <a:gdLst/>
                <a:ahLst/>
                <a:cxnLst/>
                <a:rect l="l" t="t" r="r" b="b"/>
                <a:pathLst>
                  <a:path w="13243" h="11738" extrusionOk="0">
                    <a:moveTo>
                      <a:pt x="12620" y="1"/>
                    </a:moveTo>
                    <a:cubicBezTo>
                      <a:pt x="12557" y="1"/>
                      <a:pt x="12494" y="12"/>
                      <a:pt x="12432" y="36"/>
                    </a:cubicBezTo>
                    <a:cubicBezTo>
                      <a:pt x="12158" y="137"/>
                      <a:pt x="11710" y="419"/>
                      <a:pt x="11146" y="833"/>
                    </a:cubicBezTo>
                    <a:cubicBezTo>
                      <a:pt x="8152" y="3016"/>
                      <a:pt x="1849" y="8844"/>
                      <a:pt x="338" y="10859"/>
                    </a:cubicBezTo>
                    <a:cubicBezTo>
                      <a:pt x="118" y="11155"/>
                      <a:pt x="0" y="11366"/>
                      <a:pt x="8" y="11475"/>
                    </a:cubicBezTo>
                    <a:lnTo>
                      <a:pt x="556" y="11430"/>
                    </a:lnTo>
                    <a:lnTo>
                      <a:pt x="591" y="11417"/>
                    </a:lnTo>
                    <a:lnTo>
                      <a:pt x="1006" y="11737"/>
                    </a:lnTo>
                    <a:cubicBezTo>
                      <a:pt x="1080" y="11644"/>
                      <a:pt x="1311" y="11389"/>
                      <a:pt x="1664" y="11017"/>
                    </a:cubicBezTo>
                    <a:cubicBezTo>
                      <a:pt x="3807" y="8756"/>
                      <a:pt x="10399" y="2172"/>
                      <a:pt x="12650" y="1133"/>
                    </a:cubicBezTo>
                    <a:cubicBezTo>
                      <a:pt x="12708" y="1107"/>
                      <a:pt x="12764" y="1084"/>
                      <a:pt x="12814" y="1064"/>
                    </a:cubicBezTo>
                    <a:cubicBezTo>
                      <a:pt x="13098" y="959"/>
                      <a:pt x="13243" y="643"/>
                      <a:pt x="13138" y="359"/>
                    </a:cubicBezTo>
                    <a:cubicBezTo>
                      <a:pt x="13087" y="221"/>
                      <a:pt x="12987" y="118"/>
                      <a:pt x="12867" y="58"/>
                    </a:cubicBezTo>
                    <a:cubicBezTo>
                      <a:pt x="12803" y="27"/>
                      <a:pt x="12736" y="8"/>
                      <a:pt x="12665" y="3"/>
                    </a:cubicBezTo>
                    <a:cubicBezTo>
                      <a:pt x="12650" y="1"/>
                      <a:pt x="12635" y="1"/>
                      <a:pt x="12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>
                <a:off x="3377000" y="1200300"/>
                <a:ext cx="308700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785" extrusionOk="0">
                    <a:moveTo>
                      <a:pt x="11790" y="0"/>
                    </a:moveTo>
                    <a:cubicBezTo>
                      <a:pt x="11772" y="0"/>
                      <a:pt x="11754" y="1"/>
                      <a:pt x="11735" y="4"/>
                    </a:cubicBezTo>
                    <a:cubicBezTo>
                      <a:pt x="11481" y="22"/>
                      <a:pt x="11059" y="237"/>
                      <a:pt x="10521" y="589"/>
                    </a:cubicBezTo>
                    <a:cubicBezTo>
                      <a:pt x="7731" y="2429"/>
                      <a:pt x="1851" y="8049"/>
                      <a:pt x="353" y="9894"/>
                    </a:cubicBezTo>
                    <a:cubicBezTo>
                      <a:pt x="132" y="10168"/>
                      <a:pt x="5" y="10358"/>
                      <a:pt x="0" y="10442"/>
                    </a:cubicBezTo>
                    <a:lnTo>
                      <a:pt x="549" y="10473"/>
                    </a:lnTo>
                    <a:lnTo>
                      <a:pt x="583" y="10460"/>
                    </a:lnTo>
                    <a:lnTo>
                      <a:pt x="997" y="10785"/>
                    </a:lnTo>
                    <a:cubicBezTo>
                      <a:pt x="1085" y="10671"/>
                      <a:pt x="1310" y="10425"/>
                      <a:pt x="1636" y="10084"/>
                    </a:cubicBezTo>
                    <a:cubicBezTo>
                      <a:pt x="3760" y="7861"/>
                      <a:pt x="10211" y="1561"/>
                      <a:pt x="11701" y="1119"/>
                    </a:cubicBezTo>
                    <a:cubicBezTo>
                      <a:pt x="11743" y="1106"/>
                      <a:pt x="11783" y="1098"/>
                      <a:pt x="11817" y="1095"/>
                    </a:cubicBezTo>
                    <a:cubicBezTo>
                      <a:pt x="12121" y="1072"/>
                      <a:pt x="12347" y="809"/>
                      <a:pt x="12322" y="507"/>
                    </a:cubicBezTo>
                    <a:cubicBezTo>
                      <a:pt x="12311" y="328"/>
                      <a:pt x="12213" y="173"/>
                      <a:pt x="12071" y="84"/>
                    </a:cubicBezTo>
                    <a:cubicBezTo>
                      <a:pt x="12071" y="84"/>
                      <a:pt x="12071" y="82"/>
                      <a:pt x="12071" y="82"/>
                    </a:cubicBezTo>
                    <a:cubicBezTo>
                      <a:pt x="12029" y="56"/>
                      <a:pt x="11984" y="36"/>
                      <a:pt x="11937" y="22"/>
                    </a:cubicBezTo>
                    <a:cubicBezTo>
                      <a:pt x="11890" y="8"/>
                      <a:pt x="11841" y="0"/>
                      <a:pt x="117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>
                <a:off x="3519650" y="1243375"/>
                <a:ext cx="261300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10452" h="9948" extrusionOk="0">
                    <a:moveTo>
                      <a:pt x="9823" y="0"/>
                    </a:moveTo>
                    <a:cubicBezTo>
                      <a:pt x="9735" y="0"/>
                      <a:pt x="9645" y="22"/>
                      <a:pt x="9562" y="66"/>
                    </a:cubicBezTo>
                    <a:cubicBezTo>
                      <a:pt x="9288" y="214"/>
                      <a:pt x="8989" y="404"/>
                      <a:pt x="8669" y="629"/>
                    </a:cubicBezTo>
                    <a:cubicBezTo>
                      <a:pt x="5862" y="2608"/>
                      <a:pt x="1528" y="7237"/>
                      <a:pt x="332" y="9067"/>
                    </a:cubicBezTo>
                    <a:cubicBezTo>
                      <a:pt x="113" y="9403"/>
                      <a:pt x="0" y="9644"/>
                      <a:pt x="20" y="9757"/>
                    </a:cubicBezTo>
                    <a:lnTo>
                      <a:pt x="561" y="9662"/>
                    </a:lnTo>
                    <a:lnTo>
                      <a:pt x="586" y="9652"/>
                    </a:lnTo>
                    <a:lnTo>
                      <a:pt x="1027" y="9948"/>
                    </a:lnTo>
                    <a:cubicBezTo>
                      <a:pt x="1075" y="9877"/>
                      <a:pt x="1260" y="9636"/>
                      <a:pt x="1551" y="9277"/>
                    </a:cubicBezTo>
                    <a:cubicBezTo>
                      <a:pt x="2980" y="7509"/>
                      <a:pt x="6963" y="2864"/>
                      <a:pt x="9852" y="1162"/>
                    </a:cubicBezTo>
                    <a:cubicBezTo>
                      <a:pt x="9931" y="1116"/>
                      <a:pt x="10008" y="1072"/>
                      <a:pt x="10087" y="1029"/>
                    </a:cubicBezTo>
                    <a:cubicBezTo>
                      <a:pt x="10353" y="885"/>
                      <a:pt x="10451" y="552"/>
                      <a:pt x="10305" y="286"/>
                    </a:cubicBezTo>
                    <a:cubicBezTo>
                      <a:pt x="10251" y="186"/>
                      <a:pt x="10171" y="110"/>
                      <a:pt x="10077" y="61"/>
                    </a:cubicBezTo>
                    <a:lnTo>
                      <a:pt x="10076" y="61"/>
                    </a:lnTo>
                    <a:cubicBezTo>
                      <a:pt x="10059" y="53"/>
                      <a:pt x="10041" y="45"/>
                      <a:pt x="10023" y="38"/>
                    </a:cubicBezTo>
                    <a:cubicBezTo>
                      <a:pt x="9959" y="13"/>
                      <a:pt x="9892" y="0"/>
                      <a:pt x="98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0"/>
              <p:cNvSpPr/>
              <p:nvPr/>
            </p:nvSpPr>
            <p:spPr>
              <a:xfrm>
                <a:off x="3637875" y="1282300"/>
                <a:ext cx="235050" cy="231850"/>
              </a:xfrm>
              <a:custGeom>
                <a:avLst/>
                <a:gdLst/>
                <a:ahLst/>
                <a:cxnLst/>
                <a:rect l="l" t="t" r="r" b="b"/>
                <a:pathLst>
                  <a:path w="9402" h="9274" extrusionOk="0">
                    <a:moveTo>
                      <a:pt x="8784" y="0"/>
                    </a:moveTo>
                    <a:cubicBezTo>
                      <a:pt x="8663" y="0"/>
                      <a:pt x="8541" y="39"/>
                      <a:pt x="8441" y="120"/>
                    </a:cubicBezTo>
                    <a:cubicBezTo>
                      <a:pt x="8338" y="204"/>
                      <a:pt x="8099" y="421"/>
                      <a:pt x="7764" y="734"/>
                    </a:cubicBezTo>
                    <a:cubicBezTo>
                      <a:pt x="6024" y="2359"/>
                      <a:pt x="1709" y="6592"/>
                      <a:pt x="406" y="8363"/>
                    </a:cubicBezTo>
                    <a:cubicBezTo>
                      <a:pt x="141" y="8722"/>
                      <a:pt x="0" y="8980"/>
                      <a:pt x="32" y="9093"/>
                    </a:cubicBezTo>
                    <a:lnTo>
                      <a:pt x="581" y="8945"/>
                    </a:lnTo>
                    <a:lnTo>
                      <a:pt x="1005" y="9274"/>
                    </a:lnTo>
                    <a:cubicBezTo>
                      <a:pt x="1039" y="9229"/>
                      <a:pt x="1257" y="8978"/>
                      <a:pt x="1607" y="8586"/>
                    </a:cubicBezTo>
                    <a:cubicBezTo>
                      <a:pt x="3021" y="6998"/>
                      <a:pt x="6590" y="3091"/>
                      <a:pt x="8881" y="1179"/>
                    </a:cubicBezTo>
                    <a:cubicBezTo>
                      <a:pt x="8965" y="1110"/>
                      <a:pt x="9047" y="1043"/>
                      <a:pt x="9127" y="979"/>
                    </a:cubicBezTo>
                    <a:lnTo>
                      <a:pt x="9126" y="979"/>
                    </a:lnTo>
                    <a:cubicBezTo>
                      <a:pt x="9364" y="787"/>
                      <a:pt x="9401" y="442"/>
                      <a:pt x="9213" y="206"/>
                    </a:cubicBezTo>
                    <a:cubicBezTo>
                      <a:pt x="9165" y="147"/>
                      <a:pt x="9108" y="101"/>
                      <a:pt x="9045" y="66"/>
                    </a:cubicBezTo>
                    <a:cubicBezTo>
                      <a:pt x="9008" y="47"/>
                      <a:pt x="8968" y="30"/>
                      <a:pt x="8927" y="20"/>
                    </a:cubicBezTo>
                    <a:lnTo>
                      <a:pt x="8927" y="19"/>
                    </a:lnTo>
                    <a:cubicBezTo>
                      <a:pt x="8881" y="6"/>
                      <a:pt x="8832" y="0"/>
                      <a:pt x="87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>
                <a:off x="3753975" y="1324550"/>
                <a:ext cx="238525" cy="20885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354" extrusionOk="0">
                    <a:moveTo>
                      <a:pt x="8920" y="0"/>
                    </a:moveTo>
                    <a:cubicBezTo>
                      <a:pt x="8846" y="0"/>
                      <a:pt x="8771" y="16"/>
                      <a:pt x="8699" y="50"/>
                    </a:cubicBezTo>
                    <a:cubicBezTo>
                      <a:pt x="8681" y="58"/>
                      <a:pt x="8345" y="332"/>
                      <a:pt x="7815" y="775"/>
                    </a:cubicBezTo>
                    <a:cubicBezTo>
                      <a:pt x="5923" y="2357"/>
                      <a:pt x="1548" y="6095"/>
                      <a:pt x="330" y="7543"/>
                    </a:cubicBezTo>
                    <a:cubicBezTo>
                      <a:pt x="117" y="7795"/>
                      <a:pt x="0" y="7979"/>
                      <a:pt x="12" y="8068"/>
                    </a:cubicBezTo>
                    <a:lnTo>
                      <a:pt x="557" y="8000"/>
                    </a:lnTo>
                    <a:lnTo>
                      <a:pt x="580" y="7992"/>
                    </a:lnTo>
                    <a:lnTo>
                      <a:pt x="975" y="8353"/>
                    </a:lnTo>
                    <a:cubicBezTo>
                      <a:pt x="1057" y="8265"/>
                      <a:pt x="1261" y="8063"/>
                      <a:pt x="1551" y="7782"/>
                    </a:cubicBezTo>
                    <a:cubicBezTo>
                      <a:pt x="3235" y="6161"/>
                      <a:pt x="7869" y="1883"/>
                      <a:pt x="8978" y="1146"/>
                    </a:cubicBezTo>
                    <a:cubicBezTo>
                      <a:pt x="9044" y="1102"/>
                      <a:pt x="9098" y="1071"/>
                      <a:pt x="9137" y="1054"/>
                    </a:cubicBezTo>
                    <a:cubicBezTo>
                      <a:pt x="9416" y="933"/>
                      <a:pt x="9541" y="610"/>
                      <a:pt x="9419" y="332"/>
                    </a:cubicBezTo>
                    <a:cubicBezTo>
                      <a:pt x="9364" y="201"/>
                      <a:pt x="9260" y="101"/>
                      <a:pt x="9139" y="47"/>
                    </a:cubicBezTo>
                    <a:lnTo>
                      <a:pt x="9137" y="47"/>
                    </a:lnTo>
                    <a:cubicBezTo>
                      <a:pt x="9101" y="30"/>
                      <a:pt x="9063" y="19"/>
                      <a:pt x="9024" y="11"/>
                    </a:cubicBezTo>
                    <a:lnTo>
                      <a:pt x="9022" y="11"/>
                    </a:lnTo>
                    <a:cubicBezTo>
                      <a:pt x="8989" y="4"/>
                      <a:pt x="8955" y="0"/>
                      <a:pt x="8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0"/>
              <p:cNvSpPr/>
              <p:nvPr/>
            </p:nvSpPr>
            <p:spPr>
              <a:xfrm>
                <a:off x="3897525" y="1378800"/>
                <a:ext cx="203575" cy="181375"/>
              </a:xfrm>
              <a:custGeom>
                <a:avLst/>
                <a:gdLst/>
                <a:ahLst/>
                <a:cxnLst/>
                <a:rect l="l" t="t" r="r" b="b"/>
                <a:pathLst>
                  <a:path w="8143" h="7255" extrusionOk="0">
                    <a:moveTo>
                      <a:pt x="7481" y="0"/>
                    </a:moveTo>
                    <a:cubicBezTo>
                      <a:pt x="7216" y="0"/>
                      <a:pt x="6969" y="149"/>
                      <a:pt x="6853" y="222"/>
                    </a:cubicBezTo>
                    <a:cubicBezTo>
                      <a:pt x="6843" y="227"/>
                      <a:pt x="6721" y="330"/>
                      <a:pt x="6515" y="509"/>
                    </a:cubicBezTo>
                    <a:cubicBezTo>
                      <a:pt x="5318" y="1544"/>
                      <a:pt x="1305" y="5090"/>
                      <a:pt x="264" y="6510"/>
                    </a:cubicBezTo>
                    <a:cubicBezTo>
                      <a:pt x="90" y="6746"/>
                      <a:pt x="0" y="6923"/>
                      <a:pt x="18" y="7020"/>
                    </a:cubicBezTo>
                    <a:lnTo>
                      <a:pt x="556" y="6922"/>
                    </a:lnTo>
                    <a:lnTo>
                      <a:pt x="581" y="6914"/>
                    </a:lnTo>
                    <a:lnTo>
                      <a:pt x="993" y="7255"/>
                    </a:lnTo>
                    <a:cubicBezTo>
                      <a:pt x="1065" y="7166"/>
                      <a:pt x="1226" y="6991"/>
                      <a:pt x="1451" y="6754"/>
                    </a:cubicBezTo>
                    <a:cubicBezTo>
                      <a:pt x="2788" y="5345"/>
                      <a:pt x="6398" y="1749"/>
                      <a:pt x="7406" y="1160"/>
                    </a:cubicBezTo>
                    <a:cubicBezTo>
                      <a:pt x="7437" y="1142"/>
                      <a:pt x="7465" y="1127"/>
                      <a:pt x="7489" y="1116"/>
                    </a:cubicBezTo>
                    <a:cubicBezTo>
                      <a:pt x="7506" y="1118"/>
                      <a:pt x="7522" y="1118"/>
                      <a:pt x="7538" y="1118"/>
                    </a:cubicBezTo>
                    <a:cubicBezTo>
                      <a:pt x="7698" y="1118"/>
                      <a:pt x="7862" y="1046"/>
                      <a:pt x="7970" y="908"/>
                    </a:cubicBezTo>
                    <a:cubicBezTo>
                      <a:pt x="8142" y="688"/>
                      <a:pt x="8121" y="378"/>
                      <a:pt x="7929" y="186"/>
                    </a:cubicBezTo>
                    <a:cubicBezTo>
                      <a:pt x="7913" y="168"/>
                      <a:pt x="7895" y="153"/>
                      <a:pt x="7875" y="138"/>
                    </a:cubicBezTo>
                    <a:cubicBezTo>
                      <a:pt x="7854" y="120"/>
                      <a:pt x="7832" y="105"/>
                      <a:pt x="7809" y="90"/>
                    </a:cubicBezTo>
                    <a:cubicBezTo>
                      <a:pt x="7702" y="25"/>
                      <a:pt x="7590" y="0"/>
                      <a:pt x="74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>
                <a:off x="4030525" y="1465350"/>
                <a:ext cx="13790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5334" extrusionOk="0">
                    <a:moveTo>
                      <a:pt x="4933" y="0"/>
                    </a:moveTo>
                    <a:cubicBezTo>
                      <a:pt x="4797" y="0"/>
                      <a:pt x="4660" y="52"/>
                      <a:pt x="4554" y="155"/>
                    </a:cubicBezTo>
                    <a:cubicBezTo>
                      <a:pt x="4463" y="242"/>
                      <a:pt x="4375" y="327"/>
                      <a:pt x="4286" y="414"/>
                    </a:cubicBezTo>
                    <a:cubicBezTo>
                      <a:pt x="2982" y="1668"/>
                      <a:pt x="1697" y="2925"/>
                      <a:pt x="427" y="4185"/>
                    </a:cubicBezTo>
                    <a:cubicBezTo>
                      <a:pt x="356" y="4256"/>
                      <a:pt x="286" y="4326"/>
                      <a:pt x="215" y="4395"/>
                    </a:cubicBezTo>
                    <a:cubicBezTo>
                      <a:pt x="0" y="4610"/>
                      <a:pt x="0" y="4956"/>
                      <a:pt x="213" y="5173"/>
                    </a:cubicBezTo>
                    <a:cubicBezTo>
                      <a:pt x="277" y="5237"/>
                      <a:pt x="354" y="5281"/>
                      <a:pt x="435" y="5307"/>
                    </a:cubicBezTo>
                    <a:cubicBezTo>
                      <a:pt x="471" y="5319"/>
                      <a:pt x="507" y="5326"/>
                      <a:pt x="543" y="5330"/>
                    </a:cubicBezTo>
                    <a:cubicBezTo>
                      <a:pt x="563" y="5332"/>
                      <a:pt x="583" y="5334"/>
                      <a:pt x="602" y="5334"/>
                    </a:cubicBezTo>
                    <a:cubicBezTo>
                      <a:pt x="742" y="5334"/>
                      <a:pt x="883" y="5280"/>
                      <a:pt x="990" y="5175"/>
                    </a:cubicBezTo>
                    <a:cubicBezTo>
                      <a:pt x="1231" y="4935"/>
                      <a:pt x="1472" y="4695"/>
                      <a:pt x="1713" y="4456"/>
                    </a:cubicBezTo>
                    <a:cubicBezTo>
                      <a:pt x="2709" y="3471"/>
                      <a:pt x="3715" y="2488"/>
                      <a:pt x="4731" y="1507"/>
                    </a:cubicBezTo>
                    <a:cubicBezTo>
                      <a:pt x="4925" y="1320"/>
                      <a:pt x="5120" y="1131"/>
                      <a:pt x="5315" y="944"/>
                    </a:cubicBezTo>
                    <a:cubicBezTo>
                      <a:pt x="5464" y="800"/>
                      <a:pt x="5515" y="588"/>
                      <a:pt x="5463" y="399"/>
                    </a:cubicBezTo>
                    <a:cubicBezTo>
                      <a:pt x="5450" y="352"/>
                      <a:pt x="5428" y="306"/>
                      <a:pt x="5402" y="263"/>
                    </a:cubicBezTo>
                    <a:cubicBezTo>
                      <a:pt x="5382" y="230"/>
                      <a:pt x="5358" y="199"/>
                      <a:pt x="5330" y="170"/>
                    </a:cubicBezTo>
                    <a:cubicBezTo>
                      <a:pt x="5221" y="57"/>
                      <a:pt x="5077" y="0"/>
                      <a:pt x="49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>
                <a:off x="3299300" y="2435200"/>
                <a:ext cx="285725" cy="276125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11045" extrusionOk="0">
                    <a:moveTo>
                      <a:pt x="1003" y="1"/>
                    </a:moveTo>
                    <a:lnTo>
                      <a:pt x="557" y="316"/>
                    </a:lnTo>
                    <a:lnTo>
                      <a:pt x="20" y="206"/>
                    </a:lnTo>
                    <a:lnTo>
                      <a:pt x="20" y="206"/>
                    </a:lnTo>
                    <a:cubicBezTo>
                      <a:pt x="0" y="299"/>
                      <a:pt x="135" y="524"/>
                      <a:pt x="388" y="847"/>
                    </a:cubicBezTo>
                    <a:cubicBezTo>
                      <a:pt x="388" y="849"/>
                      <a:pt x="389" y="849"/>
                      <a:pt x="389" y="851"/>
                    </a:cubicBezTo>
                    <a:cubicBezTo>
                      <a:pt x="1727" y="2564"/>
                      <a:pt x="6354" y="7037"/>
                      <a:pt x="8860" y="9415"/>
                    </a:cubicBezTo>
                    <a:cubicBezTo>
                      <a:pt x="9823" y="10331"/>
                      <a:pt x="10473" y="10936"/>
                      <a:pt x="10501" y="10954"/>
                    </a:cubicBezTo>
                    <a:cubicBezTo>
                      <a:pt x="10595" y="11017"/>
                      <a:pt x="10700" y="11044"/>
                      <a:pt x="10803" y="11044"/>
                    </a:cubicBezTo>
                    <a:cubicBezTo>
                      <a:pt x="10980" y="11044"/>
                      <a:pt x="11154" y="10959"/>
                      <a:pt x="11261" y="10798"/>
                    </a:cubicBezTo>
                    <a:cubicBezTo>
                      <a:pt x="11428" y="10547"/>
                      <a:pt x="11358" y="10206"/>
                      <a:pt x="11105" y="10040"/>
                    </a:cubicBezTo>
                    <a:cubicBezTo>
                      <a:pt x="11084" y="10025"/>
                      <a:pt x="11061" y="10011"/>
                      <a:pt x="11038" y="9993"/>
                    </a:cubicBezTo>
                    <a:cubicBezTo>
                      <a:pt x="9776" y="9083"/>
                      <a:pt x="4123" y="3301"/>
                      <a:pt x="1897" y="962"/>
                    </a:cubicBezTo>
                    <a:cubicBezTo>
                      <a:pt x="1896" y="961"/>
                      <a:pt x="1896" y="961"/>
                      <a:pt x="1894" y="959"/>
                    </a:cubicBezTo>
                    <a:cubicBezTo>
                      <a:pt x="1395" y="436"/>
                      <a:pt x="1069" y="84"/>
                      <a:pt x="1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0"/>
              <p:cNvSpPr/>
              <p:nvPr/>
            </p:nvSpPr>
            <p:spPr>
              <a:xfrm>
                <a:off x="3468575" y="2445250"/>
                <a:ext cx="224875" cy="272425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10897" extrusionOk="0">
                    <a:moveTo>
                      <a:pt x="1052" y="1"/>
                    </a:moveTo>
                    <a:lnTo>
                      <a:pt x="560" y="234"/>
                    </a:lnTo>
                    <a:lnTo>
                      <a:pt x="1050" y="478"/>
                    </a:lnTo>
                    <a:lnTo>
                      <a:pt x="556" y="237"/>
                    </a:lnTo>
                    <a:lnTo>
                      <a:pt x="20" y="132"/>
                    </a:lnTo>
                    <a:lnTo>
                      <a:pt x="20" y="132"/>
                    </a:lnTo>
                    <a:cubicBezTo>
                      <a:pt x="0" y="234"/>
                      <a:pt x="92" y="457"/>
                      <a:pt x="268" y="775"/>
                    </a:cubicBezTo>
                    <a:cubicBezTo>
                      <a:pt x="268" y="775"/>
                      <a:pt x="269" y="777"/>
                      <a:pt x="269" y="777"/>
                    </a:cubicBezTo>
                    <a:cubicBezTo>
                      <a:pt x="1303" y="2634"/>
                      <a:pt x="5256" y="7672"/>
                      <a:pt x="7135" y="9830"/>
                    </a:cubicBezTo>
                    <a:cubicBezTo>
                      <a:pt x="7616" y="10381"/>
                      <a:pt x="7960" y="10744"/>
                      <a:pt x="8087" y="10820"/>
                    </a:cubicBezTo>
                    <a:cubicBezTo>
                      <a:pt x="8174" y="10872"/>
                      <a:pt x="8271" y="10897"/>
                      <a:pt x="8367" y="10897"/>
                    </a:cubicBezTo>
                    <a:cubicBezTo>
                      <a:pt x="8554" y="10897"/>
                      <a:pt x="8737" y="10800"/>
                      <a:pt x="8838" y="10629"/>
                    </a:cubicBezTo>
                    <a:cubicBezTo>
                      <a:pt x="8994" y="10368"/>
                      <a:pt x="8909" y="10030"/>
                      <a:pt x="8648" y="9876"/>
                    </a:cubicBezTo>
                    <a:cubicBezTo>
                      <a:pt x="8614" y="9856"/>
                      <a:pt x="8574" y="9828"/>
                      <a:pt x="8531" y="9794"/>
                    </a:cubicBezTo>
                    <a:cubicBezTo>
                      <a:pt x="7383" y="8873"/>
                      <a:pt x="3095" y="3000"/>
                      <a:pt x="1570" y="788"/>
                    </a:cubicBezTo>
                    <a:cubicBezTo>
                      <a:pt x="1570" y="787"/>
                      <a:pt x="1569" y="787"/>
                      <a:pt x="1569" y="787"/>
                    </a:cubicBezTo>
                    <a:cubicBezTo>
                      <a:pt x="1296" y="390"/>
                      <a:pt x="1113" y="112"/>
                      <a:pt x="10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0"/>
              <p:cNvSpPr/>
              <p:nvPr/>
            </p:nvSpPr>
            <p:spPr>
              <a:xfrm>
                <a:off x="3610350" y="2445625"/>
                <a:ext cx="160025" cy="26655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0662" extrusionOk="0">
                    <a:moveTo>
                      <a:pt x="35" y="1"/>
                    </a:moveTo>
                    <a:lnTo>
                      <a:pt x="35" y="1"/>
                    </a:lnTo>
                    <a:cubicBezTo>
                      <a:pt x="0" y="92"/>
                      <a:pt x="58" y="327"/>
                      <a:pt x="187" y="667"/>
                    </a:cubicBezTo>
                    <a:cubicBezTo>
                      <a:pt x="187" y="667"/>
                      <a:pt x="187" y="667"/>
                      <a:pt x="187" y="668"/>
                    </a:cubicBezTo>
                    <a:cubicBezTo>
                      <a:pt x="898" y="2541"/>
                      <a:pt x="3745" y="7608"/>
                      <a:pt x="4905" y="9630"/>
                    </a:cubicBezTo>
                    <a:cubicBezTo>
                      <a:pt x="5202" y="10148"/>
                      <a:pt x="5389" y="10467"/>
                      <a:pt x="5401" y="10480"/>
                    </a:cubicBezTo>
                    <a:cubicBezTo>
                      <a:pt x="5511" y="10601"/>
                      <a:pt x="5660" y="10662"/>
                      <a:pt x="5811" y="10662"/>
                    </a:cubicBezTo>
                    <a:cubicBezTo>
                      <a:pt x="5821" y="10662"/>
                      <a:pt x="5831" y="10662"/>
                      <a:pt x="5840" y="10660"/>
                    </a:cubicBezTo>
                    <a:cubicBezTo>
                      <a:pt x="5960" y="10654"/>
                      <a:pt x="6080" y="10608"/>
                      <a:pt x="6177" y="10522"/>
                    </a:cubicBezTo>
                    <a:cubicBezTo>
                      <a:pt x="6348" y="10370"/>
                      <a:pt x="6400" y="10133"/>
                      <a:pt x="6326" y="9930"/>
                    </a:cubicBezTo>
                    <a:cubicBezTo>
                      <a:pt x="6326" y="9928"/>
                      <a:pt x="6326" y="9928"/>
                      <a:pt x="6326" y="9928"/>
                    </a:cubicBezTo>
                    <a:cubicBezTo>
                      <a:pt x="6303" y="9864"/>
                      <a:pt x="6267" y="9802"/>
                      <a:pt x="6220" y="9748"/>
                    </a:cubicBezTo>
                    <a:cubicBezTo>
                      <a:pt x="5998" y="9500"/>
                      <a:pt x="5470" y="8591"/>
                      <a:pt x="4831" y="7421"/>
                    </a:cubicBezTo>
                    <a:cubicBezTo>
                      <a:pt x="3601" y="5163"/>
                      <a:pt x="1961" y="1934"/>
                      <a:pt x="1326" y="601"/>
                    </a:cubicBezTo>
                    <a:cubicBezTo>
                      <a:pt x="1326" y="599"/>
                      <a:pt x="1326" y="599"/>
                      <a:pt x="1326" y="599"/>
                    </a:cubicBezTo>
                    <a:cubicBezTo>
                      <a:pt x="1192" y="319"/>
                      <a:pt x="1103" y="122"/>
                      <a:pt x="1072" y="37"/>
                    </a:cubicBezTo>
                    <a:lnTo>
                      <a:pt x="548" y="191"/>
                    </a:lnTo>
                    <a:lnTo>
                      <a:pt x="1016" y="476"/>
                    </a:lnTo>
                    <a:lnTo>
                      <a:pt x="1016" y="476"/>
                    </a:lnTo>
                    <a:lnTo>
                      <a:pt x="547" y="191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0"/>
              <p:cNvSpPr/>
              <p:nvPr/>
            </p:nvSpPr>
            <p:spPr>
              <a:xfrm>
                <a:off x="4147350" y="2260400"/>
                <a:ext cx="532275" cy="232175"/>
              </a:xfrm>
              <a:custGeom>
                <a:avLst/>
                <a:gdLst/>
                <a:ahLst/>
                <a:cxnLst/>
                <a:rect l="l" t="t" r="r" b="b"/>
                <a:pathLst>
                  <a:path w="21291" h="9287" extrusionOk="0">
                    <a:moveTo>
                      <a:pt x="726" y="1"/>
                    </a:moveTo>
                    <a:lnTo>
                      <a:pt x="547" y="519"/>
                    </a:lnTo>
                    <a:lnTo>
                      <a:pt x="0" y="563"/>
                    </a:lnTo>
                    <a:cubicBezTo>
                      <a:pt x="30" y="934"/>
                      <a:pt x="307" y="1020"/>
                      <a:pt x="603" y="1111"/>
                    </a:cubicBezTo>
                    <a:cubicBezTo>
                      <a:pt x="4316" y="2259"/>
                      <a:pt x="16486" y="6148"/>
                      <a:pt x="20135" y="8962"/>
                    </a:cubicBezTo>
                    <a:cubicBezTo>
                      <a:pt x="20220" y="9027"/>
                      <a:pt x="20301" y="9093"/>
                      <a:pt x="20378" y="9157"/>
                    </a:cubicBezTo>
                    <a:cubicBezTo>
                      <a:pt x="20481" y="9244"/>
                      <a:pt x="20606" y="9287"/>
                      <a:pt x="20732" y="9287"/>
                    </a:cubicBezTo>
                    <a:cubicBezTo>
                      <a:pt x="20888" y="9287"/>
                      <a:pt x="21041" y="9223"/>
                      <a:pt x="21151" y="9095"/>
                    </a:cubicBezTo>
                    <a:cubicBezTo>
                      <a:pt x="21189" y="9049"/>
                      <a:pt x="21220" y="9000"/>
                      <a:pt x="21241" y="8947"/>
                    </a:cubicBezTo>
                    <a:lnTo>
                      <a:pt x="21239" y="8947"/>
                    </a:lnTo>
                    <a:cubicBezTo>
                      <a:pt x="21279" y="8852"/>
                      <a:pt x="21290" y="8750"/>
                      <a:pt x="21274" y="8652"/>
                    </a:cubicBezTo>
                    <a:cubicBezTo>
                      <a:pt x="21253" y="8527"/>
                      <a:pt x="21190" y="8409"/>
                      <a:pt x="21088" y="8322"/>
                    </a:cubicBezTo>
                    <a:cubicBezTo>
                      <a:pt x="20854" y="8122"/>
                      <a:pt x="20578" y="7918"/>
                      <a:pt x="20268" y="7710"/>
                    </a:cubicBezTo>
                    <a:cubicBezTo>
                      <a:pt x="16402" y="5122"/>
                      <a:pt x="7029" y="1978"/>
                      <a:pt x="2021" y="403"/>
                    </a:cubicBezTo>
                    <a:cubicBezTo>
                      <a:pt x="1627" y="279"/>
                      <a:pt x="1261" y="165"/>
                      <a:pt x="926" y="61"/>
                    </a:cubicBezTo>
                    <a:lnTo>
                      <a:pt x="72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0"/>
              <p:cNvSpPr/>
              <p:nvPr/>
            </p:nvSpPr>
            <p:spPr>
              <a:xfrm>
                <a:off x="4260700" y="2206575"/>
                <a:ext cx="425925" cy="172625"/>
              </a:xfrm>
              <a:custGeom>
                <a:avLst/>
                <a:gdLst/>
                <a:ahLst/>
                <a:cxnLst/>
                <a:rect l="l" t="t" r="r" b="b"/>
                <a:pathLst>
                  <a:path w="17037" h="6905" extrusionOk="0">
                    <a:moveTo>
                      <a:pt x="708" y="1"/>
                    </a:moveTo>
                    <a:lnTo>
                      <a:pt x="552" y="527"/>
                    </a:lnTo>
                    <a:lnTo>
                      <a:pt x="1100" y="537"/>
                    </a:lnTo>
                    <a:lnTo>
                      <a:pt x="4" y="519"/>
                    </a:lnTo>
                    <a:lnTo>
                      <a:pt x="4" y="519"/>
                    </a:lnTo>
                    <a:cubicBezTo>
                      <a:pt x="0" y="769"/>
                      <a:pt x="248" y="1013"/>
                      <a:pt x="489" y="1079"/>
                    </a:cubicBezTo>
                    <a:cubicBezTo>
                      <a:pt x="522" y="1087"/>
                      <a:pt x="557" y="1097"/>
                      <a:pt x="593" y="1107"/>
                    </a:cubicBezTo>
                    <a:cubicBezTo>
                      <a:pt x="594" y="1108"/>
                      <a:pt x="596" y="1108"/>
                      <a:pt x="598" y="1108"/>
                    </a:cubicBezTo>
                    <a:cubicBezTo>
                      <a:pt x="2874" y="1747"/>
                      <a:pt x="12779" y="4592"/>
                      <a:pt x="15885" y="6653"/>
                    </a:cubicBezTo>
                    <a:cubicBezTo>
                      <a:pt x="15957" y="6702"/>
                      <a:pt x="16026" y="6750"/>
                      <a:pt x="16092" y="6797"/>
                    </a:cubicBezTo>
                    <a:cubicBezTo>
                      <a:pt x="16190" y="6870"/>
                      <a:pt x="16302" y="6904"/>
                      <a:pt x="16415" y="6904"/>
                    </a:cubicBezTo>
                    <a:cubicBezTo>
                      <a:pt x="16584" y="6904"/>
                      <a:pt x="16750" y="6825"/>
                      <a:pt x="16858" y="6678"/>
                    </a:cubicBezTo>
                    <a:cubicBezTo>
                      <a:pt x="17037" y="6433"/>
                      <a:pt x="16983" y="6090"/>
                      <a:pt x="16738" y="5913"/>
                    </a:cubicBezTo>
                    <a:cubicBezTo>
                      <a:pt x="16487" y="5729"/>
                      <a:pt x="16185" y="5542"/>
                      <a:pt x="15842" y="5350"/>
                    </a:cubicBezTo>
                    <a:cubicBezTo>
                      <a:pt x="12660" y="3573"/>
                      <a:pt x="5877" y="1487"/>
                      <a:pt x="2234" y="434"/>
                    </a:cubicBezTo>
                    <a:cubicBezTo>
                      <a:pt x="2232" y="434"/>
                      <a:pt x="2229" y="432"/>
                      <a:pt x="2227" y="432"/>
                    </a:cubicBezTo>
                    <a:cubicBezTo>
                      <a:pt x="1623" y="258"/>
                      <a:pt x="1106" y="112"/>
                      <a:pt x="7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0"/>
              <p:cNvSpPr/>
              <p:nvPr/>
            </p:nvSpPr>
            <p:spPr>
              <a:xfrm>
                <a:off x="4426425" y="2151350"/>
                <a:ext cx="250500" cy="144600"/>
              </a:xfrm>
              <a:custGeom>
                <a:avLst/>
                <a:gdLst/>
                <a:ahLst/>
                <a:cxnLst/>
                <a:rect l="l" t="t" r="r" b="b"/>
                <a:pathLst>
                  <a:path w="10020" h="5784" extrusionOk="0">
                    <a:moveTo>
                      <a:pt x="588" y="0"/>
                    </a:moveTo>
                    <a:cubicBezTo>
                      <a:pt x="566" y="0"/>
                      <a:pt x="544" y="1"/>
                      <a:pt x="523" y="4"/>
                    </a:cubicBezTo>
                    <a:lnTo>
                      <a:pt x="521" y="4"/>
                    </a:lnTo>
                    <a:cubicBezTo>
                      <a:pt x="492" y="9"/>
                      <a:pt x="462" y="14"/>
                      <a:pt x="434" y="24"/>
                    </a:cubicBezTo>
                    <a:lnTo>
                      <a:pt x="433" y="24"/>
                    </a:lnTo>
                    <a:cubicBezTo>
                      <a:pt x="388" y="37"/>
                      <a:pt x="346" y="55"/>
                      <a:pt x="306" y="80"/>
                    </a:cubicBezTo>
                    <a:cubicBezTo>
                      <a:pt x="167" y="163"/>
                      <a:pt x="72" y="303"/>
                      <a:pt x="45" y="460"/>
                    </a:cubicBezTo>
                    <a:cubicBezTo>
                      <a:pt x="1" y="726"/>
                      <a:pt x="163" y="985"/>
                      <a:pt x="416" y="1072"/>
                    </a:cubicBezTo>
                    <a:cubicBezTo>
                      <a:pt x="459" y="1086"/>
                      <a:pt x="501" y="1100"/>
                      <a:pt x="544" y="1115"/>
                    </a:cubicBezTo>
                    <a:cubicBezTo>
                      <a:pt x="546" y="1115"/>
                      <a:pt x="546" y="1117"/>
                      <a:pt x="547" y="1117"/>
                    </a:cubicBezTo>
                    <a:cubicBezTo>
                      <a:pt x="3111" y="2000"/>
                      <a:pt x="7585" y="3854"/>
                      <a:pt x="8967" y="5492"/>
                    </a:cubicBezTo>
                    <a:cubicBezTo>
                      <a:pt x="8990" y="5519"/>
                      <a:pt x="9013" y="5546"/>
                      <a:pt x="9034" y="5574"/>
                    </a:cubicBezTo>
                    <a:cubicBezTo>
                      <a:pt x="9143" y="5713"/>
                      <a:pt x="9304" y="5784"/>
                      <a:pt x="9466" y="5784"/>
                    </a:cubicBezTo>
                    <a:cubicBezTo>
                      <a:pt x="9584" y="5784"/>
                      <a:pt x="9704" y="5746"/>
                      <a:pt x="9804" y="5669"/>
                    </a:cubicBezTo>
                    <a:cubicBezTo>
                      <a:pt x="9947" y="5556"/>
                      <a:pt x="10019" y="5388"/>
                      <a:pt x="10014" y="5221"/>
                    </a:cubicBezTo>
                    <a:cubicBezTo>
                      <a:pt x="10012" y="5160"/>
                      <a:pt x="10001" y="5098"/>
                      <a:pt x="9978" y="5040"/>
                    </a:cubicBezTo>
                    <a:cubicBezTo>
                      <a:pt x="9978" y="5040"/>
                      <a:pt x="9978" y="5039"/>
                      <a:pt x="9978" y="5039"/>
                    </a:cubicBezTo>
                    <a:cubicBezTo>
                      <a:pt x="9958" y="4989"/>
                      <a:pt x="9932" y="4942"/>
                      <a:pt x="9898" y="4899"/>
                    </a:cubicBezTo>
                    <a:cubicBezTo>
                      <a:pt x="9558" y="4464"/>
                      <a:pt x="9053" y="4029"/>
                      <a:pt x="8449" y="3611"/>
                    </a:cubicBezTo>
                    <a:cubicBezTo>
                      <a:pt x="6780" y="2451"/>
                      <a:pt x="4371" y="1402"/>
                      <a:pt x="2684" y="739"/>
                    </a:cubicBezTo>
                    <a:lnTo>
                      <a:pt x="2682" y="739"/>
                    </a:lnTo>
                    <a:cubicBezTo>
                      <a:pt x="1719" y="362"/>
                      <a:pt x="990" y="109"/>
                      <a:pt x="771" y="35"/>
                    </a:cubicBezTo>
                    <a:lnTo>
                      <a:pt x="588" y="551"/>
                    </a:lnTo>
                    <a:lnTo>
                      <a:pt x="766" y="32"/>
                    </a:lnTo>
                    <a:cubicBezTo>
                      <a:pt x="708" y="10"/>
                      <a:pt x="647" y="0"/>
                      <a:pt x="5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0"/>
              <p:cNvSpPr/>
              <p:nvPr/>
            </p:nvSpPr>
            <p:spPr>
              <a:xfrm>
                <a:off x="1975325" y="2909800"/>
                <a:ext cx="3700275" cy="1388450"/>
              </a:xfrm>
              <a:custGeom>
                <a:avLst/>
                <a:gdLst/>
                <a:ahLst/>
                <a:cxnLst/>
                <a:rect l="l" t="t" r="r" b="b"/>
                <a:pathLst>
                  <a:path w="148011" h="55538" extrusionOk="0">
                    <a:moveTo>
                      <a:pt x="7541" y="1442"/>
                    </a:moveTo>
                    <a:cubicBezTo>
                      <a:pt x="9630" y="4602"/>
                      <a:pt x="14794" y="11722"/>
                      <a:pt x="22554" y="17891"/>
                    </a:cubicBezTo>
                    <a:cubicBezTo>
                      <a:pt x="30083" y="23866"/>
                      <a:pt x="36438" y="25758"/>
                      <a:pt x="39149" y="26332"/>
                    </a:cubicBezTo>
                    <a:cubicBezTo>
                      <a:pt x="40052" y="26522"/>
                      <a:pt x="40550" y="26567"/>
                      <a:pt x="40552" y="26567"/>
                    </a:cubicBezTo>
                    <a:cubicBezTo>
                      <a:pt x="40736" y="26585"/>
                      <a:pt x="40918" y="26600"/>
                      <a:pt x="41099" y="26613"/>
                    </a:cubicBezTo>
                    <a:cubicBezTo>
                      <a:pt x="41699" y="26657"/>
                      <a:pt x="42292" y="26678"/>
                      <a:pt x="42876" y="26678"/>
                    </a:cubicBezTo>
                    <a:cubicBezTo>
                      <a:pt x="43064" y="26678"/>
                      <a:pt x="43253" y="26677"/>
                      <a:pt x="43440" y="26672"/>
                    </a:cubicBezTo>
                    <a:cubicBezTo>
                      <a:pt x="45068" y="26634"/>
                      <a:pt x="46637" y="26435"/>
                      <a:pt x="48158" y="26115"/>
                    </a:cubicBezTo>
                    <a:lnTo>
                      <a:pt x="48160" y="26115"/>
                    </a:lnTo>
                    <a:cubicBezTo>
                      <a:pt x="48199" y="26107"/>
                      <a:pt x="48238" y="26099"/>
                      <a:pt x="48278" y="26091"/>
                    </a:cubicBezTo>
                    <a:lnTo>
                      <a:pt x="48279" y="26091"/>
                    </a:lnTo>
                    <a:cubicBezTo>
                      <a:pt x="53004" y="25075"/>
                      <a:pt x="57272" y="22896"/>
                      <a:pt x="61447" y="20759"/>
                    </a:cubicBezTo>
                    <a:cubicBezTo>
                      <a:pt x="61849" y="20553"/>
                      <a:pt x="62252" y="20346"/>
                      <a:pt x="62658" y="20139"/>
                    </a:cubicBezTo>
                    <a:cubicBezTo>
                      <a:pt x="62712" y="20113"/>
                      <a:pt x="62766" y="20085"/>
                      <a:pt x="62820" y="20057"/>
                    </a:cubicBezTo>
                    <a:cubicBezTo>
                      <a:pt x="63248" y="19840"/>
                      <a:pt x="63678" y="19624"/>
                      <a:pt x="64110" y="19409"/>
                    </a:cubicBezTo>
                    <a:cubicBezTo>
                      <a:pt x="64610" y="19159"/>
                      <a:pt x="65114" y="18913"/>
                      <a:pt x="65620" y="18674"/>
                    </a:cubicBezTo>
                    <a:cubicBezTo>
                      <a:pt x="65674" y="18647"/>
                      <a:pt x="65728" y="18623"/>
                      <a:pt x="65780" y="18597"/>
                    </a:cubicBezTo>
                    <a:cubicBezTo>
                      <a:pt x="65926" y="18528"/>
                      <a:pt x="66072" y="18459"/>
                      <a:pt x="66220" y="18391"/>
                    </a:cubicBezTo>
                    <a:cubicBezTo>
                      <a:pt x="66317" y="18345"/>
                      <a:pt x="66415" y="18301"/>
                      <a:pt x="66514" y="18255"/>
                    </a:cubicBezTo>
                    <a:cubicBezTo>
                      <a:pt x="66545" y="18240"/>
                      <a:pt x="66578" y="18226"/>
                      <a:pt x="66611" y="18211"/>
                    </a:cubicBezTo>
                    <a:cubicBezTo>
                      <a:pt x="66643" y="18196"/>
                      <a:pt x="66676" y="18181"/>
                      <a:pt x="66709" y="18167"/>
                    </a:cubicBezTo>
                    <a:cubicBezTo>
                      <a:pt x="66775" y="18137"/>
                      <a:pt x="66840" y="18108"/>
                      <a:pt x="66906" y="18078"/>
                    </a:cubicBezTo>
                    <a:cubicBezTo>
                      <a:pt x="66950" y="18057"/>
                      <a:pt x="66995" y="18037"/>
                      <a:pt x="67041" y="18017"/>
                    </a:cubicBezTo>
                    <a:cubicBezTo>
                      <a:pt x="67057" y="18009"/>
                      <a:pt x="67073" y="18002"/>
                      <a:pt x="67091" y="17994"/>
                    </a:cubicBezTo>
                    <a:cubicBezTo>
                      <a:pt x="67119" y="17981"/>
                      <a:pt x="67149" y="17968"/>
                      <a:pt x="67177" y="17957"/>
                    </a:cubicBezTo>
                    <a:cubicBezTo>
                      <a:pt x="67210" y="17942"/>
                      <a:pt x="67242" y="17927"/>
                      <a:pt x="67275" y="17912"/>
                    </a:cubicBezTo>
                    <a:cubicBezTo>
                      <a:pt x="67328" y="17889"/>
                      <a:pt x="67380" y="17866"/>
                      <a:pt x="67433" y="17843"/>
                    </a:cubicBezTo>
                    <a:cubicBezTo>
                      <a:pt x="67475" y="17824"/>
                      <a:pt x="67520" y="17806"/>
                      <a:pt x="67564" y="17786"/>
                    </a:cubicBezTo>
                    <a:cubicBezTo>
                      <a:pt x="67653" y="17748"/>
                      <a:pt x="67740" y="17709"/>
                      <a:pt x="67828" y="17671"/>
                    </a:cubicBezTo>
                    <a:cubicBezTo>
                      <a:pt x="67873" y="17653"/>
                      <a:pt x="67917" y="17633"/>
                      <a:pt x="67961" y="17615"/>
                    </a:cubicBezTo>
                    <a:cubicBezTo>
                      <a:pt x="67996" y="17600"/>
                      <a:pt x="68032" y="17584"/>
                      <a:pt x="68068" y="17569"/>
                    </a:cubicBezTo>
                    <a:cubicBezTo>
                      <a:pt x="68107" y="17553"/>
                      <a:pt x="68148" y="17536"/>
                      <a:pt x="68188" y="17520"/>
                    </a:cubicBezTo>
                    <a:cubicBezTo>
                      <a:pt x="68193" y="17517"/>
                      <a:pt x="68199" y="17515"/>
                      <a:pt x="68204" y="17512"/>
                    </a:cubicBezTo>
                    <a:cubicBezTo>
                      <a:pt x="68211" y="17510"/>
                      <a:pt x="68219" y="17507"/>
                      <a:pt x="68225" y="17504"/>
                    </a:cubicBezTo>
                    <a:cubicBezTo>
                      <a:pt x="68253" y="17492"/>
                      <a:pt x="68280" y="17481"/>
                      <a:pt x="68307" y="17469"/>
                    </a:cubicBezTo>
                    <a:cubicBezTo>
                      <a:pt x="68311" y="17468"/>
                      <a:pt x="68314" y="17466"/>
                      <a:pt x="68317" y="17464"/>
                    </a:cubicBezTo>
                    <a:cubicBezTo>
                      <a:pt x="68322" y="17463"/>
                      <a:pt x="68325" y="17461"/>
                      <a:pt x="68329" y="17459"/>
                    </a:cubicBezTo>
                    <a:cubicBezTo>
                      <a:pt x="68334" y="17458"/>
                      <a:pt x="68339" y="17456"/>
                      <a:pt x="68342" y="17454"/>
                    </a:cubicBezTo>
                    <a:lnTo>
                      <a:pt x="68355" y="17449"/>
                    </a:lnTo>
                    <a:cubicBezTo>
                      <a:pt x="68357" y="17449"/>
                      <a:pt x="68358" y="17448"/>
                      <a:pt x="68358" y="17448"/>
                    </a:cubicBezTo>
                    <a:cubicBezTo>
                      <a:pt x="68373" y="17441"/>
                      <a:pt x="68389" y="17435"/>
                      <a:pt x="68404" y="17430"/>
                    </a:cubicBezTo>
                    <a:cubicBezTo>
                      <a:pt x="68409" y="17427"/>
                      <a:pt x="68414" y="17425"/>
                      <a:pt x="68419" y="17423"/>
                    </a:cubicBezTo>
                    <a:cubicBezTo>
                      <a:pt x="68455" y="17408"/>
                      <a:pt x="68493" y="17392"/>
                      <a:pt x="68529" y="17377"/>
                    </a:cubicBezTo>
                    <a:cubicBezTo>
                      <a:pt x="68562" y="17364"/>
                      <a:pt x="68593" y="17351"/>
                      <a:pt x="68624" y="17338"/>
                    </a:cubicBezTo>
                    <a:lnTo>
                      <a:pt x="68641" y="17331"/>
                    </a:lnTo>
                    <a:cubicBezTo>
                      <a:pt x="68683" y="17315"/>
                      <a:pt x="68724" y="17299"/>
                      <a:pt x="68765" y="17280"/>
                    </a:cubicBezTo>
                    <a:cubicBezTo>
                      <a:pt x="68803" y="17266"/>
                      <a:pt x="68841" y="17251"/>
                      <a:pt x="68878" y="17236"/>
                    </a:cubicBezTo>
                    <a:cubicBezTo>
                      <a:pt x="68921" y="17218"/>
                      <a:pt x="68964" y="17202"/>
                      <a:pt x="69008" y="17184"/>
                    </a:cubicBezTo>
                    <a:lnTo>
                      <a:pt x="69025" y="17177"/>
                    </a:lnTo>
                    <a:cubicBezTo>
                      <a:pt x="69069" y="17159"/>
                      <a:pt x="69113" y="17143"/>
                      <a:pt x="69159" y="17125"/>
                    </a:cubicBezTo>
                    <a:cubicBezTo>
                      <a:pt x="69192" y="17111"/>
                      <a:pt x="69225" y="17098"/>
                      <a:pt x="69259" y="17085"/>
                    </a:cubicBezTo>
                    <a:cubicBezTo>
                      <a:pt x="69292" y="17072"/>
                      <a:pt x="69325" y="17059"/>
                      <a:pt x="69359" y="17046"/>
                    </a:cubicBezTo>
                    <a:lnTo>
                      <a:pt x="69363" y="17046"/>
                    </a:lnTo>
                    <a:cubicBezTo>
                      <a:pt x="69369" y="17043"/>
                      <a:pt x="69377" y="17039"/>
                      <a:pt x="69386" y="17036"/>
                    </a:cubicBezTo>
                    <a:cubicBezTo>
                      <a:pt x="69399" y="17031"/>
                      <a:pt x="69413" y="17026"/>
                      <a:pt x="69427" y="17020"/>
                    </a:cubicBezTo>
                    <a:cubicBezTo>
                      <a:pt x="69438" y="17016"/>
                      <a:pt x="69448" y="17011"/>
                      <a:pt x="69459" y="17008"/>
                    </a:cubicBezTo>
                    <a:cubicBezTo>
                      <a:pt x="69466" y="17005"/>
                      <a:pt x="69471" y="17003"/>
                      <a:pt x="69476" y="17001"/>
                    </a:cubicBezTo>
                    <a:cubicBezTo>
                      <a:pt x="69504" y="16990"/>
                      <a:pt x="69532" y="16980"/>
                      <a:pt x="69561" y="16969"/>
                    </a:cubicBezTo>
                    <a:cubicBezTo>
                      <a:pt x="69578" y="16962"/>
                      <a:pt x="69596" y="16956"/>
                      <a:pt x="69612" y="16949"/>
                    </a:cubicBezTo>
                    <a:cubicBezTo>
                      <a:pt x="69617" y="16947"/>
                      <a:pt x="69620" y="16946"/>
                      <a:pt x="69623" y="16944"/>
                    </a:cubicBezTo>
                    <a:cubicBezTo>
                      <a:pt x="69646" y="16936"/>
                      <a:pt x="69671" y="16926"/>
                      <a:pt x="69694" y="16918"/>
                    </a:cubicBezTo>
                    <a:cubicBezTo>
                      <a:pt x="69707" y="16913"/>
                      <a:pt x="69720" y="16908"/>
                      <a:pt x="69732" y="16903"/>
                    </a:cubicBezTo>
                    <a:cubicBezTo>
                      <a:pt x="69747" y="16898"/>
                      <a:pt x="69760" y="16893"/>
                      <a:pt x="69774" y="16888"/>
                    </a:cubicBezTo>
                    <a:cubicBezTo>
                      <a:pt x="69789" y="16882"/>
                      <a:pt x="69806" y="16877"/>
                      <a:pt x="69820" y="16870"/>
                    </a:cubicBezTo>
                    <a:cubicBezTo>
                      <a:pt x="69824" y="16870"/>
                      <a:pt x="69825" y="16869"/>
                      <a:pt x="69827" y="16869"/>
                    </a:cubicBezTo>
                    <a:cubicBezTo>
                      <a:pt x="69840" y="16864"/>
                      <a:pt x="69852" y="16859"/>
                      <a:pt x="69865" y="16854"/>
                    </a:cubicBezTo>
                    <a:cubicBezTo>
                      <a:pt x="69866" y="16854"/>
                      <a:pt x="69868" y="16852"/>
                      <a:pt x="69871" y="16852"/>
                    </a:cubicBezTo>
                    <a:cubicBezTo>
                      <a:pt x="69917" y="16836"/>
                      <a:pt x="69963" y="16818"/>
                      <a:pt x="70009" y="16801"/>
                    </a:cubicBezTo>
                    <a:cubicBezTo>
                      <a:pt x="70068" y="16780"/>
                      <a:pt x="70127" y="16757"/>
                      <a:pt x="70188" y="16736"/>
                    </a:cubicBezTo>
                    <a:cubicBezTo>
                      <a:pt x="70222" y="16724"/>
                      <a:pt x="70257" y="16711"/>
                      <a:pt x="70290" y="16700"/>
                    </a:cubicBezTo>
                    <a:cubicBezTo>
                      <a:pt x="70342" y="16680"/>
                      <a:pt x="70393" y="16662"/>
                      <a:pt x="70444" y="16644"/>
                    </a:cubicBezTo>
                    <a:cubicBezTo>
                      <a:pt x="70487" y="16629"/>
                      <a:pt x="70529" y="16614"/>
                      <a:pt x="70572" y="16599"/>
                    </a:cubicBezTo>
                    <a:cubicBezTo>
                      <a:pt x="70615" y="16585"/>
                      <a:pt x="70656" y="16570"/>
                      <a:pt x="70698" y="16555"/>
                    </a:cubicBezTo>
                    <a:cubicBezTo>
                      <a:pt x="70702" y="16554"/>
                      <a:pt x="70703" y="16554"/>
                      <a:pt x="70706" y="16552"/>
                    </a:cubicBezTo>
                    <a:cubicBezTo>
                      <a:pt x="70752" y="16537"/>
                      <a:pt x="70798" y="16521"/>
                      <a:pt x="70844" y="16506"/>
                    </a:cubicBezTo>
                    <a:cubicBezTo>
                      <a:pt x="70897" y="16488"/>
                      <a:pt x="70949" y="16470"/>
                      <a:pt x="71002" y="16452"/>
                    </a:cubicBezTo>
                    <a:cubicBezTo>
                      <a:pt x="71043" y="16439"/>
                      <a:pt x="71086" y="16424"/>
                      <a:pt x="71127" y="16411"/>
                    </a:cubicBezTo>
                    <a:cubicBezTo>
                      <a:pt x="71182" y="16391"/>
                      <a:pt x="71240" y="16373"/>
                      <a:pt x="71296" y="16355"/>
                    </a:cubicBezTo>
                    <a:cubicBezTo>
                      <a:pt x="71328" y="16343"/>
                      <a:pt x="71361" y="16334"/>
                      <a:pt x="71394" y="16322"/>
                    </a:cubicBezTo>
                    <a:cubicBezTo>
                      <a:pt x="71453" y="16304"/>
                      <a:pt x="71512" y="16284"/>
                      <a:pt x="71571" y="16266"/>
                    </a:cubicBezTo>
                    <a:cubicBezTo>
                      <a:pt x="71591" y="16260"/>
                      <a:pt x="71611" y="16253"/>
                      <a:pt x="71630" y="16248"/>
                    </a:cubicBezTo>
                    <a:cubicBezTo>
                      <a:pt x="71653" y="16240"/>
                      <a:pt x="71675" y="16234"/>
                      <a:pt x="71696" y="16227"/>
                    </a:cubicBezTo>
                    <a:cubicBezTo>
                      <a:pt x="71734" y="16215"/>
                      <a:pt x="71773" y="16204"/>
                      <a:pt x="71811" y="16192"/>
                    </a:cubicBezTo>
                    <a:cubicBezTo>
                      <a:pt x="71827" y="16186"/>
                      <a:pt x="71844" y="16181"/>
                      <a:pt x="71860" y="16176"/>
                    </a:cubicBezTo>
                    <a:cubicBezTo>
                      <a:pt x="71883" y="16170"/>
                      <a:pt x="71906" y="16163"/>
                      <a:pt x="71927" y="16156"/>
                    </a:cubicBezTo>
                    <a:cubicBezTo>
                      <a:pt x="71968" y="16143"/>
                      <a:pt x="72009" y="16132"/>
                      <a:pt x="72050" y="16119"/>
                    </a:cubicBezTo>
                    <a:cubicBezTo>
                      <a:pt x="72114" y="16101"/>
                      <a:pt x="72177" y="16081"/>
                      <a:pt x="72241" y="16063"/>
                    </a:cubicBezTo>
                    <a:cubicBezTo>
                      <a:pt x="72246" y="16061"/>
                      <a:pt x="72252" y="16060"/>
                      <a:pt x="72257" y="16058"/>
                    </a:cubicBezTo>
                    <a:cubicBezTo>
                      <a:pt x="72290" y="16048"/>
                      <a:pt x="72321" y="16040"/>
                      <a:pt x="72352" y="16030"/>
                    </a:cubicBezTo>
                    <a:cubicBezTo>
                      <a:pt x="72364" y="16027"/>
                      <a:pt x="72377" y="16023"/>
                      <a:pt x="72388" y="16020"/>
                    </a:cubicBezTo>
                    <a:cubicBezTo>
                      <a:pt x="72392" y="16019"/>
                      <a:pt x="72397" y="16019"/>
                      <a:pt x="72400" y="16017"/>
                    </a:cubicBezTo>
                    <a:cubicBezTo>
                      <a:pt x="72407" y="16015"/>
                      <a:pt x="72413" y="16014"/>
                      <a:pt x="72420" y="16012"/>
                    </a:cubicBezTo>
                    <a:cubicBezTo>
                      <a:pt x="72448" y="16004"/>
                      <a:pt x="72474" y="15996"/>
                      <a:pt x="72502" y="15987"/>
                    </a:cubicBezTo>
                    <a:cubicBezTo>
                      <a:pt x="72507" y="15986"/>
                      <a:pt x="72513" y="15986"/>
                      <a:pt x="72518" y="15984"/>
                    </a:cubicBezTo>
                    <a:cubicBezTo>
                      <a:pt x="72523" y="15982"/>
                      <a:pt x="72528" y="15981"/>
                      <a:pt x="72533" y="15979"/>
                    </a:cubicBezTo>
                    <a:cubicBezTo>
                      <a:pt x="72559" y="15973"/>
                      <a:pt x="72587" y="15964"/>
                      <a:pt x="72613" y="15956"/>
                    </a:cubicBezTo>
                    <a:cubicBezTo>
                      <a:pt x="72659" y="15945"/>
                      <a:pt x="72705" y="15932"/>
                      <a:pt x="72751" y="15918"/>
                    </a:cubicBezTo>
                    <a:cubicBezTo>
                      <a:pt x="72781" y="15910"/>
                      <a:pt x="72812" y="15902"/>
                      <a:pt x="72841" y="15894"/>
                    </a:cubicBezTo>
                    <a:cubicBezTo>
                      <a:pt x="72871" y="15886"/>
                      <a:pt x="72900" y="15879"/>
                      <a:pt x="72930" y="15871"/>
                    </a:cubicBezTo>
                    <a:cubicBezTo>
                      <a:pt x="72943" y="15868"/>
                      <a:pt x="72956" y="15863"/>
                      <a:pt x="72969" y="15859"/>
                    </a:cubicBezTo>
                    <a:cubicBezTo>
                      <a:pt x="73014" y="15850"/>
                      <a:pt x="73056" y="15838"/>
                      <a:pt x="73099" y="15827"/>
                    </a:cubicBezTo>
                    <a:cubicBezTo>
                      <a:pt x="73106" y="15825"/>
                      <a:pt x="73112" y="15823"/>
                      <a:pt x="73119" y="15822"/>
                    </a:cubicBezTo>
                    <a:cubicBezTo>
                      <a:pt x="73156" y="15812"/>
                      <a:pt x="73196" y="15802"/>
                      <a:pt x="73234" y="15792"/>
                    </a:cubicBezTo>
                    <a:cubicBezTo>
                      <a:pt x="73239" y="15790"/>
                      <a:pt x="73245" y="15789"/>
                      <a:pt x="73252" y="15787"/>
                    </a:cubicBezTo>
                    <a:cubicBezTo>
                      <a:pt x="73275" y="15781"/>
                      <a:pt x="73299" y="15776"/>
                      <a:pt x="73324" y="15769"/>
                    </a:cubicBezTo>
                    <a:cubicBezTo>
                      <a:pt x="73347" y="15763"/>
                      <a:pt x="73368" y="15758"/>
                      <a:pt x="73391" y="15753"/>
                    </a:cubicBezTo>
                    <a:cubicBezTo>
                      <a:pt x="73399" y="15749"/>
                      <a:pt x="73406" y="15748"/>
                      <a:pt x="73414" y="15746"/>
                    </a:cubicBezTo>
                    <a:cubicBezTo>
                      <a:pt x="73421" y="15745"/>
                      <a:pt x="73429" y="15743"/>
                      <a:pt x="73435" y="15741"/>
                    </a:cubicBezTo>
                    <a:cubicBezTo>
                      <a:pt x="73467" y="15733"/>
                      <a:pt x="73499" y="15725"/>
                      <a:pt x="73531" y="15718"/>
                    </a:cubicBezTo>
                    <a:cubicBezTo>
                      <a:pt x="73537" y="15717"/>
                      <a:pt x="73544" y="15715"/>
                      <a:pt x="73550" y="15713"/>
                    </a:cubicBezTo>
                    <a:cubicBezTo>
                      <a:pt x="73570" y="15708"/>
                      <a:pt x="73590" y="15703"/>
                      <a:pt x="73609" y="15699"/>
                    </a:cubicBezTo>
                    <a:cubicBezTo>
                      <a:pt x="73629" y="15694"/>
                      <a:pt x="73650" y="15689"/>
                      <a:pt x="73670" y="15684"/>
                    </a:cubicBezTo>
                    <a:cubicBezTo>
                      <a:pt x="73690" y="15681"/>
                      <a:pt x="73709" y="15676"/>
                      <a:pt x="73728" y="15671"/>
                    </a:cubicBezTo>
                    <a:cubicBezTo>
                      <a:pt x="73755" y="15664"/>
                      <a:pt x="73783" y="15658"/>
                      <a:pt x="73811" y="15651"/>
                    </a:cubicBezTo>
                    <a:cubicBezTo>
                      <a:pt x="73864" y="15639"/>
                      <a:pt x="73918" y="15626"/>
                      <a:pt x="73972" y="15615"/>
                    </a:cubicBezTo>
                    <a:cubicBezTo>
                      <a:pt x="73980" y="15613"/>
                      <a:pt x="73988" y="15612"/>
                      <a:pt x="73997" y="15610"/>
                    </a:cubicBezTo>
                    <a:cubicBezTo>
                      <a:pt x="74006" y="15607"/>
                      <a:pt x="74016" y="15605"/>
                      <a:pt x="74026" y="15602"/>
                    </a:cubicBezTo>
                    <a:cubicBezTo>
                      <a:pt x="74046" y="15598"/>
                      <a:pt x="74067" y="15594"/>
                      <a:pt x="74087" y="15589"/>
                    </a:cubicBezTo>
                    <a:cubicBezTo>
                      <a:pt x="74090" y="15589"/>
                      <a:pt x="74095" y="15587"/>
                      <a:pt x="74098" y="15587"/>
                    </a:cubicBezTo>
                    <a:cubicBezTo>
                      <a:pt x="74105" y="15585"/>
                      <a:pt x="74111" y="15584"/>
                      <a:pt x="74118" y="15582"/>
                    </a:cubicBezTo>
                    <a:cubicBezTo>
                      <a:pt x="74125" y="15580"/>
                      <a:pt x="74131" y="15579"/>
                      <a:pt x="74138" y="15577"/>
                    </a:cubicBezTo>
                    <a:cubicBezTo>
                      <a:pt x="74143" y="15577"/>
                      <a:pt x="74148" y="15575"/>
                      <a:pt x="74153" y="15574"/>
                    </a:cubicBezTo>
                    <a:cubicBezTo>
                      <a:pt x="74174" y="15571"/>
                      <a:pt x="74195" y="15566"/>
                      <a:pt x="74215" y="15561"/>
                    </a:cubicBezTo>
                    <a:cubicBezTo>
                      <a:pt x="74221" y="15559"/>
                      <a:pt x="74226" y="15559"/>
                      <a:pt x="74231" y="15557"/>
                    </a:cubicBezTo>
                    <a:cubicBezTo>
                      <a:pt x="74248" y="15554"/>
                      <a:pt x="74262" y="15551"/>
                      <a:pt x="74279" y="15548"/>
                    </a:cubicBezTo>
                    <a:cubicBezTo>
                      <a:pt x="74290" y="15546"/>
                      <a:pt x="74303" y="15543"/>
                      <a:pt x="74317" y="15539"/>
                    </a:cubicBezTo>
                    <a:lnTo>
                      <a:pt x="74331" y="15536"/>
                    </a:lnTo>
                    <a:lnTo>
                      <a:pt x="74338" y="15536"/>
                    </a:lnTo>
                    <a:cubicBezTo>
                      <a:pt x="74338" y="15534"/>
                      <a:pt x="74340" y="15534"/>
                      <a:pt x="74341" y="15534"/>
                    </a:cubicBezTo>
                    <a:cubicBezTo>
                      <a:pt x="74345" y="15533"/>
                      <a:pt x="74348" y="15533"/>
                      <a:pt x="74351" y="15533"/>
                    </a:cubicBezTo>
                    <a:cubicBezTo>
                      <a:pt x="74366" y="15530"/>
                      <a:pt x="74379" y="15526"/>
                      <a:pt x="74394" y="15523"/>
                    </a:cubicBezTo>
                    <a:cubicBezTo>
                      <a:pt x="74409" y="15520"/>
                      <a:pt x="74422" y="15518"/>
                      <a:pt x="74436" y="15515"/>
                    </a:cubicBezTo>
                    <a:cubicBezTo>
                      <a:pt x="74463" y="15510"/>
                      <a:pt x="74487" y="15503"/>
                      <a:pt x="74514" y="15498"/>
                    </a:cubicBezTo>
                    <a:cubicBezTo>
                      <a:pt x="74537" y="15493"/>
                      <a:pt x="74558" y="15490"/>
                      <a:pt x="74579" y="15485"/>
                    </a:cubicBezTo>
                    <a:cubicBezTo>
                      <a:pt x="74605" y="15480"/>
                      <a:pt x="74630" y="15475"/>
                      <a:pt x="74655" y="15470"/>
                    </a:cubicBezTo>
                    <a:cubicBezTo>
                      <a:pt x="74664" y="15469"/>
                      <a:pt x="74673" y="15467"/>
                      <a:pt x="74683" y="15466"/>
                    </a:cubicBezTo>
                    <a:cubicBezTo>
                      <a:pt x="74720" y="15457"/>
                      <a:pt x="74758" y="15451"/>
                      <a:pt x="74797" y="15443"/>
                    </a:cubicBezTo>
                    <a:cubicBezTo>
                      <a:pt x="74802" y="15441"/>
                      <a:pt x="74809" y="15441"/>
                      <a:pt x="74814" y="15439"/>
                    </a:cubicBezTo>
                    <a:cubicBezTo>
                      <a:pt x="74902" y="15423"/>
                      <a:pt x="74991" y="15406"/>
                      <a:pt x="75081" y="15390"/>
                    </a:cubicBezTo>
                    <a:cubicBezTo>
                      <a:pt x="75127" y="15382"/>
                      <a:pt x="75175" y="15374"/>
                      <a:pt x="75222" y="15365"/>
                    </a:cubicBezTo>
                    <a:cubicBezTo>
                      <a:pt x="75329" y="15346"/>
                      <a:pt x="75436" y="15329"/>
                      <a:pt x="75542" y="15311"/>
                    </a:cubicBezTo>
                    <a:cubicBezTo>
                      <a:pt x="75597" y="15303"/>
                      <a:pt x="75652" y="15295"/>
                      <a:pt x="75707" y="15287"/>
                    </a:cubicBezTo>
                    <a:cubicBezTo>
                      <a:pt x="75825" y="15269"/>
                      <a:pt x="75943" y="15251"/>
                      <a:pt x="76061" y="15234"/>
                    </a:cubicBezTo>
                    <a:cubicBezTo>
                      <a:pt x="76090" y="15231"/>
                      <a:pt x="76120" y="15226"/>
                      <a:pt x="76150" y="15223"/>
                    </a:cubicBezTo>
                    <a:cubicBezTo>
                      <a:pt x="76179" y="15219"/>
                      <a:pt x="76209" y="15214"/>
                      <a:pt x="76238" y="15211"/>
                    </a:cubicBezTo>
                    <a:cubicBezTo>
                      <a:pt x="76281" y="15206"/>
                      <a:pt x="76322" y="15200"/>
                      <a:pt x="76365" y="15195"/>
                    </a:cubicBezTo>
                    <a:cubicBezTo>
                      <a:pt x="76432" y="15187"/>
                      <a:pt x="76499" y="15178"/>
                      <a:pt x="76566" y="15170"/>
                    </a:cubicBezTo>
                    <a:cubicBezTo>
                      <a:pt x="76580" y="15169"/>
                      <a:pt x="76594" y="15167"/>
                      <a:pt x="76607" y="15165"/>
                    </a:cubicBezTo>
                    <a:cubicBezTo>
                      <a:pt x="76642" y="15162"/>
                      <a:pt x="76675" y="15159"/>
                      <a:pt x="76709" y="15154"/>
                    </a:cubicBezTo>
                    <a:cubicBezTo>
                      <a:pt x="76760" y="15147"/>
                      <a:pt x="76813" y="15142"/>
                      <a:pt x="76865" y="15136"/>
                    </a:cubicBezTo>
                    <a:cubicBezTo>
                      <a:pt x="76906" y="15131"/>
                      <a:pt x="76947" y="15126"/>
                      <a:pt x="76988" y="15123"/>
                    </a:cubicBezTo>
                    <a:cubicBezTo>
                      <a:pt x="77057" y="15114"/>
                      <a:pt x="77126" y="15106"/>
                      <a:pt x="77197" y="15100"/>
                    </a:cubicBezTo>
                    <a:cubicBezTo>
                      <a:pt x="77288" y="15088"/>
                      <a:pt x="77380" y="15078"/>
                      <a:pt x="77474" y="15068"/>
                    </a:cubicBezTo>
                    <a:cubicBezTo>
                      <a:pt x="77567" y="15059"/>
                      <a:pt x="77659" y="15050"/>
                      <a:pt x="77751" y="15041"/>
                    </a:cubicBezTo>
                    <a:cubicBezTo>
                      <a:pt x="77937" y="15022"/>
                      <a:pt x="78122" y="15004"/>
                      <a:pt x="78309" y="14986"/>
                    </a:cubicBezTo>
                    <a:cubicBezTo>
                      <a:pt x="78401" y="14978"/>
                      <a:pt x="78495" y="14970"/>
                      <a:pt x="78586" y="14962"/>
                    </a:cubicBezTo>
                    <a:cubicBezTo>
                      <a:pt x="78680" y="14954"/>
                      <a:pt x="78773" y="14945"/>
                      <a:pt x="78867" y="14937"/>
                    </a:cubicBezTo>
                    <a:cubicBezTo>
                      <a:pt x="78959" y="14931"/>
                      <a:pt x="79052" y="14922"/>
                      <a:pt x="79146" y="14914"/>
                    </a:cubicBezTo>
                    <a:cubicBezTo>
                      <a:pt x="79238" y="14908"/>
                      <a:pt x="79331" y="14899"/>
                      <a:pt x="79425" y="14893"/>
                    </a:cubicBezTo>
                    <a:cubicBezTo>
                      <a:pt x="79612" y="14878"/>
                      <a:pt x="79797" y="14865"/>
                      <a:pt x="79985" y="14853"/>
                    </a:cubicBezTo>
                    <a:cubicBezTo>
                      <a:pt x="80080" y="14847"/>
                      <a:pt x="80173" y="14840"/>
                      <a:pt x="80268" y="14834"/>
                    </a:cubicBezTo>
                    <a:cubicBezTo>
                      <a:pt x="80329" y="14830"/>
                      <a:pt x="80391" y="14826"/>
                      <a:pt x="80454" y="14822"/>
                    </a:cubicBezTo>
                    <a:cubicBezTo>
                      <a:pt x="80501" y="14819"/>
                      <a:pt x="80549" y="14816"/>
                      <a:pt x="80597" y="14814"/>
                    </a:cubicBezTo>
                    <a:cubicBezTo>
                      <a:pt x="80649" y="14811"/>
                      <a:pt x="80700" y="14808"/>
                      <a:pt x="80752" y="14804"/>
                    </a:cubicBezTo>
                    <a:cubicBezTo>
                      <a:pt x="80787" y="14803"/>
                      <a:pt x="80823" y="14801"/>
                      <a:pt x="80857" y="14799"/>
                    </a:cubicBezTo>
                    <a:cubicBezTo>
                      <a:pt x="80940" y="14794"/>
                      <a:pt x="81023" y="14789"/>
                      <a:pt x="81107" y="14785"/>
                    </a:cubicBezTo>
                    <a:cubicBezTo>
                      <a:pt x="81197" y="14780"/>
                      <a:pt x="81287" y="14776"/>
                      <a:pt x="81378" y="14771"/>
                    </a:cubicBezTo>
                    <a:cubicBezTo>
                      <a:pt x="81389" y="14771"/>
                      <a:pt x="81402" y="14770"/>
                      <a:pt x="81414" y="14770"/>
                    </a:cubicBezTo>
                    <a:cubicBezTo>
                      <a:pt x="81506" y="14765"/>
                      <a:pt x="81598" y="14762"/>
                      <a:pt x="81688" y="14757"/>
                    </a:cubicBezTo>
                    <a:cubicBezTo>
                      <a:pt x="81757" y="14753"/>
                      <a:pt x="81826" y="14750"/>
                      <a:pt x="81895" y="14748"/>
                    </a:cubicBezTo>
                    <a:cubicBezTo>
                      <a:pt x="82100" y="14739"/>
                      <a:pt x="82306" y="14730"/>
                      <a:pt x="82512" y="14724"/>
                    </a:cubicBezTo>
                    <a:cubicBezTo>
                      <a:pt x="82602" y="14721"/>
                      <a:pt x="82690" y="14719"/>
                      <a:pt x="82779" y="14716"/>
                    </a:cubicBezTo>
                    <a:lnTo>
                      <a:pt x="82802" y="14716"/>
                    </a:lnTo>
                    <a:cubicBezTo>
                      <a:pt x="82848" y="14714"/>
                      <a:pt x="82894" y="14712"/>
                      <a:pt x="82940" y="14711"/>
                    </a:cubicBezTo>
                    <a:lnTo>
                      <a:pt x="82960" y="14711"/>
                    </a:lnTo>
                    <a:cubicBezTo>
                      <a:pt x="83020" y="14709"/>
                      <a:pt x="83081" y="14707"/>
                      <a:pt x="83142" y="14706"/>
                    </a:cubicBezTo>
                    <a:lnTo>
                      <a:pt x="83165" y="14704"/>
                    </a:lnTo>
                    <a:cubicBezTo>
                      <a:pt x="83186" y="14704"/>
                      <a:pt x="83207" y="14704"/>
                      <a:pt x="83227" y="14702"/>
                    </a:cubicBezTo>
                    <a:lnTo>
                      <a:pt x="83263" y="14702"/>
                    </a:lnTo>
                    <a:cubicBezTo>
                      <a:pt x="83271" y="14702"/>
                      <a:pt x="83281" y="14701"/>
                      <a:pt x="83289" y="14701"/>
                    </a:cubicBezTo>
                    <a:lnTo>
                      <a:pt x="83327" y="14701"/>
                    </a:lnTo>
                    <a:cubicBezTo>
                      <a:pt x="83393" y="14699"/>
                      <a:pt x="83458" y="14698"/>
                      <a:pt x="83522" y="14696"/>
                    </a:cubicBezTo>
                    <a:cubicBezTo>
                      <a:pt x="83555" y="14696"/>
                      <a:pt x="83586" y="14694"/>
                      <a:pt x="83619" y="14694"/>
                    </a:cubicBezTo>
                    <a:cubicBezTo>
                      <a:pt x="83719" y="14693"/>
                      <a:pt x="83821" y="14689"/>
                      <a:pt x="83921" y="14688"/>
                    </a:cubicBezTo>
                    <a:cubicBezTo>
                      <a:pt x="84038" y="14686"/>
                      <a:pt x="84156" y="14684"/>
                      <a:pt x="84274" y="14683"/>
                    </a:cubicBezTo>
                    <a:cubicBezTo>
                      <a:pt x="84509" y="14680"/>
                      <a:pt x="84743" y="14678"/>
                      <a:pt x="84978" y="14678"/>
                    </a:cubicBezTo>
                    <a:cubicBezTo>
                      <a:pt x="85163" y="14676"/>
                      <a:pt x="85347" y="14676"/>
                      <a:pt x="85533" y="14676"/>
                    </a:cubicBezTo>
                    <a:lnTo>
                      <a:pt x="85685" y="14676"/>
                    </a:lnTo>
                    <a:cubicBezTo>
                      <a:pt x="85728" y="14678"/>
                      <a:pt x="85771" y="14678"/>
                      <a:pt x="85815" y="14678"/>
                    </a:cubicBezTo>
                    <a:cubicBezTo>
                      <a:pt x="85879" y="14678"/>
                      <a:pt x="85944" y="14678"/>
                      <a:pt x="86010" y="14680"/>
                    </a:cubicBezTo>
                    <a:lnTo>
                      <a:pt x="86135" y="14680"/>
                    </a:lnTo>
                    <a:cubicBezTo>
                      <a:pt x="86143" y="14680"/>
                      <a:pt x="86150" y="14680"/>
                      <a:pt x="86156" y="14681"/>
                    </a:cubicBezTo>
                    <a:cubicBezTo>
                      <a:pt x="86217" y="14681"/>
                      <a:pt x="86276" y="14681"/>
                      <a:pt x="86337" y="14683"/>
                    </a:cubicBezTo>
                    <a:lnTo>
                      <a:pt x="86539" y="14684"/>
                    </a:lnTo>
                    <a:lnTo>
                      <a:pt x="86561" y="14684"/>
                    </a:lnTo>
                    <a:cubicBezTo>
                      <a:pt x="86565" y="14684"/>
                      <a:pt x="86568" y="14684"/>
                      <a:pt x="86571" y="14686"/>
                    </a:cubicBezTo>
                    <a:lnTo>
                      <a:pt x="86609" y="14686"/>
                    </a:lnTo>
                    <a:cubicBezTo>
                      <a:pt x="86642" y="14686"/>
                      <a:pt x="86675" y="14686"/>
                      <a:pt x="86708" y="14688"/>
                    </a:cubicBezTo>
                    <a:cubicBezTo>
                      <a:pt x="86795" y="14688"/>
                      <a:pt x="86881" y="14689"/>
                      <a:pt x="86968" y="14691"/>
                    </a:cubicBezTo>
                    <a:lnTo>
                      <a:pt x="87065" y="14693"/>
                    </a:lnTo>
                    <a:cubicBezTo>
                      <a:pt x="87070" y="14694"/>
                      <a:pt x="87077" y="14694"/>
                      <a:pt x="87083" y="14694"/>
                    </a:cubicBezTo>
                    <a:lnTo>
                      <a:pt x="87141" y="14694"/>
                    </a:lnTo>
                    <a:cubicBezTo>
                      <a:pt x="87152" y="14696"/>
                      <a:pt x="87165" y="14696"/>
                      <a:pt x="87177" y="14696"/>
                    </a:cubicBezTo>
                    <a:lnTo>
                      <a:pt x="87205" y="14696"/>
                    </a:lnTo>
                    <a:cubicBezTo>
                      <a:pt x="87272" y="14698"/>
                      <a:pt x="87341" y="14699"/>
                      <a:pt x="87410" y="14701"/>
                    </a:cubicBezTo>
                    <a:cubicBezTo>
                      <a:pt x="87487" y="14702"/>
                      <a:pt x="87566" y="14704"/>
                      <a:pt x="87643" y="14706"/>
                    </a:cubicBezTo>
                    <a:cubicBezTo>
                      <a:pt x="87649" y="14707"/>
                      <a:pt x="87656" y="14707"/>
                      <a:pt x="87663" y="14707"/>
                    </a:cubicBezTo>
                    <a:lnTo>
                      <a:pt x="87676" y="14707"/>
                    </a:lnTo>
                    <a:cubicBezTo>
                      <a:pt x="87725" y="14709"/>
                      <a:pt x="87774" y="14709"/>
                      <a:pt x="87823" y="14711"/>
                    </a:cubicBezTo>
                    <a:cubicBezTo>
                      <a:pt x="87850" y="14712"/>
                      <a:pt x="87876" y="14712"/>
                      <a:pt x="87904" y="14714"/>
                    </a:cubicBezTo>
                    <a:lnTo>
                      <a:pt x="87930" y="14714"/>
                    </a:lnTo>
                    <a:cubicBezTo>
                      <a:pt x="87940" y="14714"/>
                      <a:pt x="87950" y="14716"/>
                      <a:pt x="87960" y="14716"/>
                    </a:cubicBezTo>
                    <a:lnTo>
                      <a:pt x="87974" y="14716"/>
                    </a:lnTo>
                    <a:cubicBezTo>
                      <a:pt x="88032" y="14717"/>
                      <a:pt x="88089" y="14719"/>
                      <a:pt x="88145" y="14721"/>
                    </a:cubicBezTo>
                    <a:cubicBezTo>
                      <a:pt x="88155" y="14721"/>
                      <a:pt x="88166" y="14721"/>
                      <a:pt x="88176" y="14722"/>
                    </a:cubicBezTo>
                    <a:lnTo>
                      <a:pt x="88207" y="14722"/>
                    </a:lnTo>
                    <a:cubicBezTo>
                      <a:pt x="88212" y="14722"/>
                      <a:pt x="88216" y="14722"/>
                      <a:pt x="88221" y="14724"/>
                    </a:cubicBezTo>
                    <a:lnTo>
                      <a:pt x="88253" y="14724"/>
                    </a:lnTo>
                    <a:cubicBezTo>
                      <a:pt x="88327" y="14727"/>
                      <a:pt x="88401" y="14729"/>
                      <a:pt x="88475" y="14732"/>
                    </a:cubicBezTo>
                    <a:cubicBezTo>
                      <a:pt x="88491" y="14732"/>
                      <a:pt x="88506" y="14732"/>
                      <a:pt x="88521" y="14734"/>
                    </a:cubicBezTo>
                    <a:lnTo>
                      <a:pt x="88539" y="14734"/>
                    </a:lnTo>
                    <a:cubicBezTo>
                      <a:pt x="88590" y="14735"/>
                      <a:pt x="88642" y="14737"/>
                      <a:pt x="88695" y="14739"/>
                    </a:cubicBezTo>
                    <a:cubicBezTo>
                      <a:pt x="88724" y="14740"/>
                      <a:pt x="88755" y="14742"/>
                      <a:pt x="88785" y="14744"/>
                    </a:cubicBezTo>
                    <a:lnTo>
                      <a:pt x="88803" y="14744"/>
                    </a:lnTo>
                    <a:cubicBezTo>
                      <a:pt x="88869" y="14745"/>
                      <a:pt x="88934" y="14748"/>
                      <a:pt x="88998" y="14752"/>
                    </a:cubicBezTo>
                    <a:lnTo>
                      <a:pt x="89034" y="14752"/>
                    </a:lnTo>
                    <a:cubicBezTo>
                      <a:pt x="89079" y="14753"/>
                      <a:pt x="89121" y="14757"/>
                      <a:pt x="89166" y="14758"/>
                    </a:cubicBezTo>
                    <a:lnTo>
                      <a:pt x="89169" y="14758"/>
                    </a:lnTo>
                    <a:cubicBezTo>
                      <a:pt x="89195" y="14758"/>
                      <a:pt x="89221" y="14760"/>
                      <a:pt x="89248" y="14762"/>
                    </a:cubicBezTo>
                    <a:cubicBezTo>
                      <a:pt x="89274" y="14762"/>
                      <a:pt x="89300" y="14763"/>
                      <a:pt x="89327" y="14765"/>
                    </a:cubicBezTo>
                    <a:lnTo>
                      <a:pt x="89351" y="14765"/>
                    </a:lnTo>
                    <a:cubicBezTo>
                      <a:pt x="89354" y="14766"/>
                      <a:pt x="89358" y="14766"/>
                      <a:pt x="89361" y="14766"/>
                    </a:cubicBezTo>
                    <a:cubicBezTo>
                      <a:pt x="89374" y="14766"/>
                      <a:pt x="89386" y="14766"/>
                      <a:pt x="89399" y="14768"/>
                    </a:cubicBezTo>
                    <a:lnTo>
                      <a:pt x="89466" y="14771"/>
                    </a:lnTo>
                    <a:cubicBezTo>
                      <a:pt x="89489" y="14771"/>
                      <a:pt x="89512" y="14773"/>
                      <a:pt x="89535" y="14773"/>
                    </a:cubicBezTo>
                    <a:cubicBezTo>
                      <a:pt x="89556" y="14775"/>
                      <a:pt x="89578" y="14776"/>
                      <a:pt x="89599" y="14776"/>
                    </a:cubicBezTo>
                    <a:lnTo>
                      <a:pt x="89604" y="14776"/>
                    </a:lnTo>
                    <a:cubicBezTo>
                      <a:pt x="89607" y="14776"/>
                      <a:pt x="89610" y="14776"/>
                      <a:pt x="89612" y="14778"/>
                    </a:cubicBezTo>
                    <a:cubicBezTo>
                      <a:pt x="89694" y="14781"/>
                      <a:pt x="89776" y="14785"/>
                      <a:pt x="89858" y="14789"/>
                    </a:cubicBezTo>
                    <a:cubicBezTo>
                      <a:pt x="89884" y="14789"/>
                      <a:pt x="89911" y="14791"/>
                      <a:pt x="89937" y="14793"/>
                    </a:cubicBezTo>
                    <a:lnTo>
                      <a:pt x="89957" y="14793"/>
                    </a:lnTo>
                    <a:cubicBezTo>
                      <a:pt x="89988" y="14796"/>
                      <a:pt x="90021" y="14798"/>
                      <a:pt x="90052" y="14798"/>
                    </a:cubicBezTo>
                    <a:lnTo>
                      <a:pt x="90147" y="14803"/>
                    </a:lnTo>
                    <a:lnTo>
                      <a:pt x="90150" y="14803"/>
                    </a:lnTo>
                    <a:cubicBezTo>
                      <a:pt x="90154" y="14803"/>
                      <a:pt x="90157" y="14804"/>
                      <a:pt x="90162" y="14804"/>
                    </a:cubicBezTo>
                    <a:lnTo>
                      <a:pt x="90178" y="14804"/>
                    </a:lnTo>
                    <a:cubicBezTo>
                      <a:pt x="90180" y="14804"/>
                      <a:pt x="90183" y="14804"/>
                      <a:pt x="90185" y="14806"/>
                    </a:cubicBezTo>
                    <a:cubicBezTo>
                      <a:pt x="90204" y="14806"/>
                      <a:pt x="90224" y="14808"/>
                      <a:pt x="90242" y="14808"/>
                    </a:cubicBezTo>
                    <a:cubicBezTo>
                      <a:pt x="90245" y="14808"/>
                      <a:pt x="90249" y="14809"/>
                      <a:pt x="90252" y="14809"/>
                    </a:cubicBezTo>
                    <a:cubicBezTo>
                      <a:pt x="90285" y="14811"/>
                      <a:pt x="90319" y="14812"/>
                      <a:pt x="90352" y="14814"/>
                    </a:cubicBezTo>
                    <a:lnTo>
                      <a:pt x="90367" y="14814"/>
                    </a:lnTo>
                    <a:cubicBezTo>
                      <a:pt x="90370" y="14814"/>
                      <a:pt x="90373" y="14814"/>
                      <a:pt x="90377" y="14816"/>
                    </a:cubicBezTo>
                    <a:lnTo>
                      <a:pt x="90382" y="14816"/>
                    </a:lnTo>
                    <a:cubicBezTo>
                      <a:pt x="90398" y="14816"/>
                      <a:pt x="90416" y="14817"/>
                      <a:pt x="90434" y="14819"/>
                    </a:cubicBezTo>
                    <a:cubicBezTo>
                      <a:pt x="90475" y="14821"/>
                      <a:pt x="90518" y="14822"/>
                      <a:pt x="90561" y="14826"/>
                    </a:cubicBezTo>
                    <a:cubicBezTo>
                      <a:pt x="90625" y="14829"/>
                      <a:pt x="90689" y="14832"/>
                      <a:pt x="90754" y="14835"/>
                    </a:cubicBezTo>
                    <a:cubicBezTo>
                      <a:pt x="90854" y="14842"/>
                      <a:pt x="90954" y="14847"/>
                      <a:pt x="91054" y="14853"/>
                    </a:cubicBezTo>
                    <a:cubicBezTo>
                      <a:pt x="91068" y="14855"/>
                      <a:pt x="91082" y="14855"/>
                      <a:pt x="91097" y="14857"/>
                    </a:cubicBezTo>
                    <a:cubicBezTo>
                      <a:pt x="91110" y="14857"/>
                      <a:pt x="91125" y="14858"/>
                      <a:pt x="91138" y="14858"/>
                    </a:cubicBezTo>
                    <a:cubicBezTo>
                      <a:pt x="91143" y="14858"/>
                      <a:pt x="91146" y="14860"/>
                      <a:pt x="91150" y="14860"/>
                    </a:cubicBezTo>
                    <a:cubicBezTo>
                      <a:pt x="91159" y="14860"/>
                      <a:pt x="91168" y="14860"/>
                      <a:pt x="91176" y="14862"/>
                    </a:cubicBezTo>
                    <a:cubicBezTo>
                      <a:pt x="91186" y="14862"/>
                      <a:pt x="91196" y="14862"/>
                      <a:pt x="91204" y="14863"/>
                    </a:cubicBezTo>
                    <a:cubicBezTo>
                      <a:pt x="91251" y="14865"/>
                      <a:pt x="91299" y="14868"/>
                      <a:pt x="91347" y="14872"/>
                    </a:cubicBezTo>
                    <a:lnTo>
                      <a:pt x="91353" y="14872"/>
                    </a:lnTo>
                    <a:cubicBezTo>
                      <a:pt x="91360" y="14873"/>
                      <a:pt x="91365" y="14873"/>
                      <a:pt x="91371" y="14873"/>
                    </a:cubicBezTo>
                    <a:cubicBezTo>
                      <a:pt x="91420" y="14876"/>
                      <a:pt x="91468" y="14880"/>
                      <a:pt x="91517" y="14883"/>
                    </a:cubicBezTo>
                    <a:cubicBezTo>
                      <a:pt x="91529" y="14883"/>
                      <a:pt x="91542" y="14885"/>
                      <a:pt x="91553" y="14885"/>
                    </a:cubicBezTo>
                    <a:cubicBezTo>
                      <a:pt x="91629" y="14890"/>
                      <a:pt x="91704" y="14894"/>
                      <a:pt x="91778" y="14899"/>
                    </a:cubicBezTo>
                    <a:cubicBezTo>
                      <a:pt x="91837" y="14903"/>
                      <a:pt x="91895" y="14908"/>
                      <a:pt x="91954" y="14911"/>
                    </a:cubicBezTo>
                    <a:cubicBezTo>
                      <a:pt x="91964" y="14913"/>
                      <a:pt x="91973" y="14913"/>
                      <a:pt x="91983" y="14914"/>
                    </a:cubicBezTo>
                    <a:cubicBezTo>
                      <a:pt x="92039" y="14917"/>
                      <a:pt x="92096" y="14921"/>
                      <a:pt x="92154" y="14926"/>
                    </a:cubicBezTo>
                    <a:cubicBezTo>
                      <a:pt x="92167" y="14927"/>
                      <a:pt x="92180" y="14927"/>
                      <a:pt x="92193" y="14929"/>
                    </a:cubicBezTo>
                    <a:cubicBezTo>
                      <a:pt x="92259" y="14932"/>
                      <a:pt x="92323" y="14937"/>
                      <a:pt x="92387" y="14942"/>
                    </a:cubicBezTo>
                    <a:cubicBezTo>
                      <a:pt x="92576" y="14955"/>
                      <a:pt x="92763" y="14970"/>
                      <a:pt x="92951" y="14985"/>
                    </a:cubicBezTo>
                    <a:cubicBezTo>
                      <a:pt x="93017" y="14990"/>
                      <a:pt x="93084" y="14995"/>
                      <a:pt x="93150" y="15001"/>
                    </a:cubicBezTo>
                    <a:cubicBezTo>
                      <a:pt x="93217" y="15006"/>
                      <a:pt x="93283" y="15011"/>
                      <a:pt x="93349" y="15016"/>
                    </a:cubicBezTo>
                    <a:cubicBezTo>
                      <a:pt x="93416" y="15022"/>
                      <a:pt x="93481" y="15027"/>
                      <a:pt x="93549" y="15032"/>
                    </a:cubicBezTo>
                    <a:cubicBezTo>
                      <a:pt x="93614" y="15039"/>
                      <a:pt x="93680" y="15044"/>
                      <a:pt x="93747" y="15049"/>
                    </a:cubicBezTo>
                    <a:cubicBezTo>
                      <a:pt x="93880" y="15060"/>
                      <a:pt x="94011" y="15072"/>
                      <a:pt x="94144" y="15083"/>
                    </a:cubicBezTo>
                    <a:cubicBezTo>
                      <a:pt x="94210" y="15090"/>
                      <a:pt x="94276" y="15095"/>
                      <a:pt x="94343" y="15101"/>
                    </a:cubicBezTo>
                    <a:cubicBezTo>
                      <a:pt x="94412" y="15108"/>
                      <a:pt x="94481" y="15114"/>
                      <a:pt x="94550" y="15121"/>
                    </a:cubicBezTo>
                    <a:cubicBezTo>
                      <a:pt x="94558" y="15121"/>
                      <a:pt x="94566" y="15123"/>
                      <a:pt x="94573" y="15123"/>
                    </a:cubicBezTo>
                    <a:cubicBezTo>
                      <a:pt x="94628" y="15128"/>
                      <a:pt x="94683" y="15132"/>
                      <a:pt x="94738" y="15137"/>
                    </a:cubicBezTo>
                    <a:cubicBezTo>
                      <a:pt x="94806" y="15144"/>
                      <a:pt x="94871" y="15150"/>
                      <a:pt x="94937" y="15157"/>
                    </a:cubicBezTo>
                    <a:lnTo>
                      <a:pt x="94947" y="15157"/>
                    </a:lnTo>
                    <a:cubicBezTo>
                      <a:pt x="95009" y="15164"/>
                      <a:pt x="95072" y="15170"/>
                      <a:pt x="95136" y="15175"/>
                    </a:cubicBezTo>
                    <a:cubicBezTo>
                      <a:pt x="96383" y="15295"/>
                      <a:pt x="97622" y="15434"/>
                      <a:pt x="98847" y="15590"/>
                    </a:cubicBezTo>
                    <a:cubicBezTo>
                      <a:pt x="98854" y="15590"/>
                      <a:pt x="98859" y="15592"/>
                      <a:pt x="98864" y="15592"/>
                    </a:cubicBezTo>
                    <a:cubicBezTo>
                      <a:pt x="98911" y="15598"/>
                      <a:pt x="98957" y="15603"/>
                      <a:pt x="99005" y="15610"/>
                    </a:cubicBezTo>
                    <a:cubicBezTo>
                      <a:pt x="99020" y="15612"/>
                      <a:pt x="99036" y="15615"/>
                      <a:pt x="99051" y="15617"/>
                    </a:cubicBezTo>
                    <a:cubicBezTo>
                      <a:pt x="99097" y="15621"/>
                      <a:pt x="99141" y="15628"/>
                      <a:pt x="99185" y="15633"/>
                    </a:cubicBezTo>
                    <a:lnTo>
                      <a:pt x="99189" y="15633"/>
                    </a:lnTo>
                    <a:cubicBezTo>
                      <a:pt x="99241" y="15641"/>
                      <a:pt x="99295" y="15648"/>
                      <a:pt x="99348" y="15654"/>
                    </a:cubicBezTo>
                    <a:cubicBezTo>
                      <a:pt x="99368" y="15658"/>
                      <a:pt x="99387" y="15659"/>
                      <a:pt x="99407" y="15662"/>
                    </a:cubicBezTo>
                    <a:cubicBezTo>
                      <a:pt x="99499" y="15674"/>
                      <a:pt x="99589" y="15685"/>
                      <a:pt x="99679" y="15697"/>
                    </a:cubicBezTo>
                    <a:cubicBezTo>
                      <a:pt x="99760" y="15708"/>
                      <a:pt x="99839" y="15718"/>
                      <a:pt x="99919" y="15730"/>
                    </a:cubicBezTo>
                    <a:lnTo>
                      <a:pt x="99922" y="15730"/>
                    </a:lnTo>
                    <a:cubicBezTo>
                      <a:pt x="99980" y="15738"/>
                      <a:pt x="100035" y="15745"/>
                      <a:pt x="100091" y="15753"/>
                    </a:cubicBezTo>
                    <a:cubicBezTo>
                      <a:pt x="100160" y="15763"/>
                      <a:pt x="100231" y="15771"/>
                      <a:pt x="100300" y="15781"/>
                    </a:cubicBezTo>
                    <a:lnTo>
                      <a:pt x="100403" y="15795"/>
                    </a:lnTo>
                    <a:cubicBezTo>
                      <a:pt x="100442" y="15800"/>
                      <a:pt x="100483" y="15807"/>
                      <a:pt x="100524" y="15812"/>
                    </a:cubicBezTo>
                    <a:cubicBezTo>
                      <a:pt x="100588" y="15820"/>
                      <a:pt x="100652" y="15830"/>
                      <a:pt x="100716" y="15838"/>
                    </a:cubicBezTo>
                    <a:cubicBezTo>
                      <a:pt x="100720" y="15840"/>
                      <a:pt x="100723" y="15840"/>
                      <a:pt x="100728" y="15840"/>
                    </a:cubicBezTo>
                    <a:cubicBezTo>
                      <a:pt x="100771" y="15846"/>
                      <a:pt x="100812" y="15853"/>
                      <a:pt x="100854" y="15858"/>
                    </a:cubicBezTo>
                    <a:cubicBezTo>
                      <a:pt x="100862" y="15859"/>
                      <a:pt x="100872" y="15861"/>
                      <a:pt x="100881" y="15861"/>
                    </a:cubicBezTo>
                    <a:cubicBezTo>
                      <a:pt x="100972" y="15874"/>
                      <a:pt x="101064" y="15887"/>
                      <a:pt x="101155" y="15900"/>
                    </a:cubicBezTo>
                    <a:cubicBezTo>
                      <a:pt x="101182" y="15904"/>
                      <a:pt x="101210" y="15909"/>
                      <a:pt x="101238" y="15912"/>
                    </a:cubicBezTo>
                    <a:cubicBezTo>
                      <a:pt x="101242" y="15914"/>
                      <a:pt x="101245" y="15914"/>
                      <a:pt x="101250" y="15914"/>
                    </a:cubicBezTo>
                    <a:cubicBezTo>
                      <a:pt x="101253" y="15915"/>
                      <a:pt x="101258" y="15915"/>
                      <a:pt x="101263" y="15915"/>
                    </a:cubicBezTo>
                    <a:cubicBezTo>
                      <a:pt x="101266" y="15917"/>
                      <a:pt x="101271" y="15917"/>
                      <a:pt x="101274" y="15917"/>
                    </a:cubicBezTo>
                    <a:cubicBezTo>
                      <a:pt x="101312" y="15923"/>
                      <a:pt x="101351" y="15928"/>
                      <a:pt x="101389" y="15935"/>
                    </a:cubicBezTo>
                    <a:cubicBezTo>
                      <a:pt x="101435" y="15941"/>
                      <a:pt x="101481" y="15948"/>
                      <a:pt x="101527" y="15955"/>
                    </a:cubicBezTo>
                    <a:cubicBezTo>
                      <a:pt x="101545" y="15956"/>
                      <a:pt x="101565" y="15959"/>
                      <a:pt x="101585" y="15963"/>
                    </a:cubicBezTo>
                    <a:cubicBezTo>
                      <a:pt x="101589" y="15963"/>
                      <a:pt x="101594" y="15964"/>
                      <a:pt x="101601" y="15964"/>
                    </a:cubicBezTo>
                    <a:cubicBezTo>
                      <a:pt x="101716" y="15981"/>
                      <a:pt x="101832" y="15999"/>
                      <a:pt x="101947" y="16015"/>
                    </a:cubicBezTo>
                    <a:cubicBezTo>
                      <a:pt x="102075" y="16035"/>
                      <a:pt x="102202" y="16053"/>
                      <a:pt x="102330" y="16073"/>
                    </a:cubicBezTo>
                    <a:cubicBezTo>
                      <a:pt x="102407" y="16084"/>
                      <a:pt x="102484" y="16096"/>
                      <a:pt x="102563" y="16107"/>
                    </a:cubicBezTo>
                    <a:cubicBezTo>
                      <a:pt x="102595" y="16112"/>
                      <a:pt x="102628" y="16117"/>
                      <a:pt x="102661" y="16124"/>
                    </a:cubicBezTo>
                    <a:cubicBezTo>
                      <a:pt x="102666" y="16124"/>
                      <a:pt x="102671" y="16124"/>
                      <a:pt x="102676" y="16125"/>
                    </a:cubicBezTo>
                    <a:cubicBezTo>
                      <a:pt x="102694" y="16128"/>
                      <a:pt x="102712" y="16130"/>
                      <a:pt x="102728" y="16133"/>
                    </a:cubicBezTo>
                    <a:cubicBezTo>
                      <a:pt x="102771" y="16140"/>
                      <a:pt x="102814" y="16147"/>
                      <a:pt x="102855" y="16153"/>
                    </a:cubicBezTo>
                    <a:cubicBezTo>
                      <a:pt x="102897" y="16160"/>
                      <a:pt x="102940" y="16166"/>
                      <a:pt x="102981" y="16173"/>
                    </a:cubicBezTo>
                    <a:cubicBezTo>
                      <a:pt x="103053" y="16183"/>
                      <a:pt x="103124" y="16194"/>
                      <a:pt x="103196" y="16206"/>
                    </a:cubicBezTo>
                    <a:cubicBezTo>
                      <a:pt x="103280" y="16219"/>
                      <a:pt x="103365" y="16232"/>
                      <a:pt x="103449" y="16245"/>
                    </a:cubicBezTo>
                    <a:cubicBezTo>
                      <a:pt x="103460" y="16247"/>
                      <a:pt x="103470" y="16248"/>
                      <a:pt x="103480" y="16250"/>
                    </a:cubicBezTo>
                    <a:cubicBezTo>
                      <a:pt x="103534" y="16258"/>
                      <a:pt x="103588" y="16268"/>
                      <a:pt x="103642" y="16276"/>
                    </a:cubicBezTo>
                    <a:cubicBezTo>
                      <a:pt x="103693" y="16284"/>
                      <a:pt x="103744" y="16293"/>
                      <a:pt x="103793" y="16299"/>
                    </a:cubicBezTo>
                    <a:cubicBezTo>
                      <a:pt x="103798" y="16301"/>
                      <a:pt x="103801" y="16301"/>
                      <a:pt x="103805" y="16301"/>
                    </a:cubicBezTo>
                    <a:lnTo>
                      <a:pt x="103842" y="16307"/>
                    </a:lnTo>
                    <a:cubicBezTo>
                      <a:pt x="103941" y="16324"/>
                      <a:pt x="104039" y="16339"/>
                      <a:pt x="104138" y="16355"/>
                    </a:cubicBezTo>
                    <a:cubicBezTo>
                      <a:pt x="104148" y="16357"/>
                      <a:pt x="104158" y="16358"/>
                      <a:pt x="104167" y="16360"/>
                    </a:cubicBezTo>
                    <a:cubicBezTo>
                      <a:pt x="104184" y="16363"/>
                      <a:pt x="104202" y="16365"/>
                      <a:pt x="104218" y="16368"/>
                    </a:cubicBezTo>
                    <a:cubicBezTo>
                      <a:pt x="104343" y="16388"/>
                      <a:pt x="104468" y="16409"/>
                      <a:pt x="104592" y="16429"/>
                    </a:cubicBezTo>
                    <a:cubicBezTo>
                      <a:pt x="104619" y="16434"/>
                      <a:pt x="104645" y="16439"/>
                      <a:pt x="104671" y="16442"/>
                    </a:cubicBezTo>
                    <a:cubicBezTo>
                      <a:pt x="104748" y="16455"/>
                      <a:pt x="104825" y="16468"/>
                      <a:pt x="104903" y="16481"/>
                    </a:cubicBezTo>
                    <a:cubicBezTo>
                      <a:pt x="104924" y="16485"/>
                      <a:pt x="104945" y="16488"/>
                      <a:pt x="104965" y="16491"/>
                    </a:cubicBezTo>
                    <a:cubicBezTo>
                      <a:pt x="105083" y="16511"/>
                      <a:pt x="105200" y="16531"/>
                      <a:pt x="105318" y="16550"/>
                    </a:cubicBezTo>
                    <a:cubicBezTo>
                      <a:pt x="105324" y="16552"/>
                      <a:pt x="105331" y="16554"/>
                      <a:pt x="105337" y="16554"/>
                    </a:cubicBezTo>
                    <a:cubicBezTo>
                      <a:pt x="105364" y="16558"/>
                      <a:pt x="105388" y="16563"/>
                      <a:pt x="105415" y="16567"/>
                    </a:cubicBezTo>
                    <a:cubicBezTo>
                      <a:pt x="105447" y="16572"/>
                      <a:pt x="105479" y="16578"/>
                      <a:pt x="105511" y="16583"/>
                    </a:cubicBezTo>
                    <a:cubicBezTo>
                      <a:pt x="105616" y="16601"/>
                      <a:pt x="105720" y="16619"/>
                      <a:pt x="105823" y="16637"/>
                    </a:cubicBezTo>
                    <a:cubicBezTo>
                      <a:pt x="105887" y="16647"/>
                      <a:pt x="105951" y="16659"/>
                      <a:pt x="106015" y="16670"/>
                    </a:cubicBezTo>
                    <a:cubicBezTo>
                      <a:pt x="106035" y="16673"/>
                      <a:pt x="106056" y="16677"/>
                      <a:pt x="106077" y="16682"/>
                    </a:cubicBezTo>
                    <a:cubicBezTo>
                      <a:pt x="106201" y="16703"/>
                      <a:pt x="106324" y="16724"/>
                      <a:pt x="106445" y="16746"/>
                    </a:cubicBezTo>
                    <a:cubicBezTo>
                      <a:pt x="106568" y="16767"/>
                      <a:pt x="106690" y="16788"/>
                      <a:pt x="106813" y="16810"/>
                    </a:cubicBezTo>
                    <a:cubicBezTo>
                      <a:pt x="106842" y="16814"/>
                      <a:pt x="106872" y="16821"/>
                      <a:pt x="106903" y="16826"/>
                    </a:cubicBezTo>
                    <a:lnTo>
                      <a:pt x="106906" y="16826"/>
                    </a:lnTo>
                    <a:cubicBezTo>
                      <a:pt x="106932" y="16831"/>
                      <a:pt x="106959" y="16836"/>
                      <a:pt x="106985" y="16841"/>
                    </a:cubicBezTo>
                    <a:cubicBezTo>
                      <a:pt x="106987" y="16841"/>
                      <a:pt x="106988" y="16841"/>
                      <a:pt x="106990" y="16842"/>
                    </a:cubicBezTo>
                    <a:lnTo>
                      <a:pt x="106993" y="16842"/>
                    </a:lnTo>
                    <a:lnTo>
                      <a:pt x="107000" y="16844"/>
                    </a:lnTo>
                    <a:cubicBezTo>
                      <a:pt x="107052" y="16852"/>
                      <a:pt x="107105" y="16862"/>
                      <a:pt x="107157" y="16872"/>
                    </a:cubicBezTo>
                    <a:cubicBezTo>
                      <a:pt x="107162" y="16872"/>
                      <a:pt x="107167" y="16873"/>
                      <a:pt x="107172" y="16873"/>
                    </a:cubicBezTo>
                    <a:cubicBezTo>
                      <a:pt x="107175" y="16875"/>
                      <a:pt x="107177" y="16875"/>
                      <a:pt x="107180" y="16875"/>
                    </a:cubicBezTo>
                    <a:cubicBezTo>
                      <a:pt x="107300" y="16896"/>
                      <a:pt x="107421" y="16919"/>
                      <a:pt x="107541" y="16941"/>
                    </a:cubicBezTo>
                    <a:cubicBezTo>
                      <a:pt x="107784" y="16985"/>
                      <a:pt x="108025" y="17029"/>
                      <a:pt x="108265" y="17074"/>
                    </a:cubicBezTo>
                    <a:cubicBezTo>
                      <a:pt x="108385" y="17097"/>
                      <a:pt x="108504" y="17118"/>
                      <a:pt x="108624" y="17141"/>
                    </a:cubicBezTo>
                    <a:cubicBezTo>
                      <a:pt x="108685" y="17152"/>
                      <a:pt x="108744" y="17162"/>
                      <a:pt x="108805" y="17174"/>
                    </a:cubicBezTo>
                    <a:lnTo>
                      <a:pt x="108982" y="17208"/>
                    </a:lnTo>
                    <a:cubicBezTo>
                      <a:pt x="109018" y="17215"/>
                      <a:pt x="109056" y="17221"/>
                      <a:pt x="109092" y="17228"/>
                    </a:cubicBezTo>
                    <a:cubicBezTo>
                      <a:pt x="109133" y="17236"/>
                      <a:pt x="109174" y="17244"/>
                      <a:pt x="109215" y="17253"/>
                    </a:cubicBezTo>
                    <a:cubicBezTo>
                      <a:pt x="109256" y="17261"/>
                      <a:pt x="109297" y="17267"/>
                      <a:pt x="109340" y="17276"/>
                    </a:cubicBezTo>
                    <a:cubicBezTo>
                      <a:pt x="109458" y="17299"/>
                      <a:pt x="109576" y="17321"/>
                      <a:pt x="109694" y="17344"/>
                    </a:cubicBezTo>
                    <a:cubicBezTo>
                      <a:pt x="109812" y="17367"/>
                      <a:pt x="109930" y="17389"/>
                      <a:pt x="110047" y="17412"/>
                    </a:cubicBezTo>
                    <a:cubicBezTo>
                      <a:pt x="110058" y="17415"/>
                      <a:pt x="110070" y="17417"/>
                      <a:pt x="110081" y="17418"/>
                    </a:cubicBezTo>
                    <a:cubicBezTo>
                      <a:pt x="110152" y="17433"/>
                      <a:pt x="110224" y="17446"/>
                      <a:pt x="110296" y="17461"/>
                    </a:cubicBezTo>
                    <a:cubicBezTo>
                      <a:pt x="110367" y="17474"/>
                      <a:pt x="110439" y="17489"/>
                      <a:pt x="110510" y="17502"/>
                    </a:cubicBezTo>
                    <a:cubicBezTo>
                      <a:pt x="110725" y="17545"/>
                      <a:pt x="110936" y="17587"/>
                      <a:pt x="111150" y="17628"/>
                    </a:cubicBezTo>
                    <a:cubicBezTo>
                      <a:pt x="111291" y="17658"/>
                      <a:pt x="111432" y="17686"/>
                      <a:pt x="111571" y="17714"/>
                    </a:cubicBezTo>
                    <a:cubicBezTo>
                      <a:pt x="111860" y="17771"/>
                      <a:pt x="112147" y="17830"/>
                      <a:pt x="112433" y="17888"/>
                    </a:cubicBezTo>
                    <a:cubicBezTo>
                      <a:pt x="112548" y="17912"/>
                      <a:pt x="112663" y="17935"/>
                      <a:pt x="112778" y="17960"/>
                    </a:cubicBezTo>
                    <a:cubicBezTo>
                      <a:pt x="112884" y="17981"/>
                      <a:pt x="112992" y="18004"/>
                      <a:pt x="113099" y="18025"/>
                    </a:cubicBezTo>
                    <a:cubicBezTo>
                      <a:pt x="113206" y="18048"/>
                      <a:pt x="113312" y="18070"/>
                      <a:pt x="113419" y="18093"/>
                    </a:cubicBezTo>
                    <a:cubicBezTo>
                      <a:pt x="113529" y="18116"/>
                      <a:pt x="113637" y="18137"/>
                      <a:pt x="113747" y="18160"/>
                    </a:cubicBezTo>
                    <a:cubicBezTo>
                      <a:pt x="113849" y="18183"/>
                      <a:pt x="113952" y="18204"/>
                      <a:pt x="114054" y="18226"/>
                    </a:cubicBezTo>
                    <a:cubicBezTo>
                      <a:pt x="114121" y="18239"/>
                      <a:pt x="114189" y="18254"/>
                      <a:pt x="114256" y="18268"/>
                    </a:cubicBezTo>
                    <a:cubicBezTo>
                      <a:pt x="114458" y="18311"/>
                      <a:pt x="114660" y="18354"/>
                      <a:pt x="114860" y="18396"/>
                    </a:cubicBezTo>
                    <a:cubicBezTo>
                      <a:pt x="115021" y="18431"/>
                      <a:pt x="115182" y="18465"/>
                      <a:pt x="115341" y="18500"/>
                    </a:cubicBezTo>
                    <a:cubicBezTo>
                      <a:pt x="115498" y="18534"/>
                      <a:pt x="115656" y="18569"/>
                      <a:pt x="115813" y="18601"/>
                    </a:cubicBezTo>
                    <a:cubicBezTo>
                      <a:pt x="115818" y="18603"/>
                      <a:pt x="115825" y="18605"/>
                      <a:pt x="115830" y="18606"/>
                    </a:cubicBezTo>
                    <a:cubicBezTo>
                      <a:pt x="115986" y="18639"/>
                      <a:pt x="116141" y="18674"/>
                      <a:pt x="116297" y="18708"/>
                    </a:cubicBezTo>
                    <a:cubicBezTo>
                      <a:pt x="117095" y="18885"/>
                      <a:pt x="117892" y="19066"/>
                      <a:pt x="118688" y="19251"/>
                    </a:cubicBezTo>
                    <a:cubicBezTo>
                      <a:pt x="118706" y="19256"/>
                      <a:pt x="118724" y="19259"/>
                      <a:pt x="118742" y="19264"/>
                    </a:cubicBezTo>
                    <a:cubicBezTo>
                      <a:pt x="118908" y="19302"/>
                      <a:pt x="119072" y="19342"/>
                      <a:pt x="119238" y="19379"/>
                    </a:cubicBezTo>
                    <a:cubicBezTo>
                      <a:pt x="119317" y="19399"/>
                      <a:pt x="119397" y="19417"/>
                      <a:pt x="119478" y="19437"/>
                    </a:cubicBezTo>
                    <a:cubicBezTo>
                      <a:pt x="119704" y="19491"/>
                      <a:pt x="119930" y="19545"/>
                      <a:pt x="120155" y="19599"/>
                    </a:cubicBezTo>
                    <a:lnTo>
                      <a:pt x="120157" y="19599"/>
                    </a:lnTo>
                    <a:cubicBezTo>
                      <a:pt x="120293" y="19632"/>
                      <a:pt x="120428" y="19665"/>
                      <a:pt x="120562" y="19698"/>
                    </a:cubicBezTo>
                    <a:cubicBezTo>
                      <a:pt x="136214" y="23539"/>
                      <a:pt x="145159" y="28496"/>
                      <a:pt x="145571" y="33506"/>
                    </a:cubicBezTo>
                    <a:cubicBezTo>
                      <a:pt x="145597" y="33843"/>
                      <a:pt x="145587" y="34178"/>
                      <a:pt x="145538" y="34512"/>
                    </a:cubicBezTo>
                    <a:cubicBezTo>
                      <a:pt x="145479" y="34575"/>
                      <a:pt x="145397" y="34657"/>
                      <a:pt x="145292" y="34755"/>
                    </a:cubicBezTo>
                    <a:cubicBezTo>
                      <a:pt x="143296" y="36655"/>
                      <a:pt x="133043" y="45165"/>
                      <a:pt x="121780" y="50334"/>
                    </a:cubicBezTo>
                    <a:lnTo>
                      <a:pt x="121780" y="50336"/>
                    </a:lnTo>
                    <a:cubicBezTo>
                      <a:pt x="121475" y="50476"/>
                      <a:pt x="121168" y="50613"/>
                      <a:pt x="120861" y="50748"/>
                    </a:cubicBezTo>
                    <a:cubicBezTo>
                      <a:pt x="116826" y="52525"/>
                      <a:pt x="112686" y="53843"/>
                      <a:pt x="108770" y="54248"/>
                    </a:cubicBezTo>
                    <a:cubicBezTo>
                      <a:pt x="107552" y="54381"/>
                      <a:pt x="106208" y="54442"/>
                      <a:pt x="104758" y="54442"/>
                    </a:cubicBezTo>
                    <a:cubicBezTo>
                      <a:pt x="94197" y="54442"/>
                      <a:pt x="78036" y="51179"/>
                      <a:pt x="64103" y="48255"/>
                    </a:cubicBezTo>
                    <a:lnTo>
                      <a:pt x="64102" y="48255"/>
                    </a:lnTo>
                    <a:cubicBezTo>
                      <a:pt x="64059" y="48246"/>
                      <a:pt x="64015" y="48237"/>
                      <a:pt x="63972" y="48227"/>
                    </a:cubicBezTo>
                    <a:cubicBezTo>
                      <a:pt x="63089" y="48042"/>
                      <a:pt x="62216" y="47860"/>
                      <a:pt x="61355" y="47678"/>
                    </a:cubicBezTo>
                    <a:cubicBezTo>
                      <a:pt x="52525" y="45820"/>
                      <a:pt x="44878" y="44210"/>
                      <a:pt x="41130" y="44007"/>
                    </a:cubicBezTo>
                    <a:lnTo>
                      <a:pt x="41128" y="44007"/>
                    </a:lnTo>
                    <a:cubicBezTo>
                      <a:pt x="41061" y="44004"/>
                      <a:pt x="40995" y="44000"/>
                      <a:pt x="40930" y="43997"/>
                    </a:cubicBezTo>
                    <a:cubicBezTo>
                      <a:pt x="40747" y="43990"/>
                      <a:pt x="40564" y="43986"/>
                      <a:pt x="40377" y="43986"/>
                    </a:cubicBezTo>
                    <a:cubicBezTo>
                      <a:pt x="40086" y="43986"/>
                      <a:pt x="39789" y="43994"/>
                      <a:pt x="39487" y="44012"/>
                    </a:cubicBezTo>
                    <a:cubicBezTo>
                      <a:pt x="35283" y="44261"/>
                      <a:pt x="29927" y="46189"/>
                      <a:pt x="24290" y="48219"/>
                    </a:cubicBezTo>
                    <a:cubicBezTo>
                      <a:pt x="17563" y="50640"/>
                      <a:pt x="10060" y="53324"/>
                      <a:pt x="3780" y="53324"/>
                    </a:cubicBezTo>
                    <a:cubicBezTo>
                      <a:pt x="3252" y="53324"/>
                      <a:pt x="2732" y="53305"/>
                      <a:pt x="2223" y="53265"/>
                    </a:cubicBezTo>
                    <a:cubicBezTo>
                      <a:pt x="3555" y="52435"/>
                      <a:pt x="5490" y="51086"/>
                      <a:pt x="7572" y="49512"/>
                    </a:cubicBezTo>
                    <a:cubicBezTo>
                      <a:pt x="8087" y="49123"/>
                      <a:pt x="8611" y="48721"/>
                      <a:pt x="9136" y="48310"/>
                    </a:cubicBezTo>
                    <a:cubicBezTo>
                      <a:pt x="11553" y="46416"/>
                      <a:pt x="14014" y="44325"/>
                      <a:pt x="15847" y="42471"/>
                    </a:cubicBezTo>
                    <a:cubicBezTo>
                      <a:pt x="16136" y="42181"/>
                      <a:pt x="16412" y="41893"/>
                      <a:pt x="16674" y="41609"/>
                    </a:cubicBezTo>
                    <a:cubicBezTo>
                      <a:pt x="17019" y="41240"/>
                      <a:pt x="17344" y="40878"/>
                      <a:pt x="17648" y="40523"/>
                    </a:cubicBezTo>
                    <a:cubicBezTo>
                      <a:pt x="19270" y="38620"/>
                      <a:pt x="20312" y="36911"/>
                      <a:pt x="20765" y="35412"/>
                    </a:cubicBezTo>
                    <a:cubicBezTo>
                      <a:pt x="20879" y="35039"/>
                      <a:pt x="20954" y="34678"/>
                      <a:pt x="20993" y="34330"/>
                    </a:cubicBezTo>
                    <a:cubicBezTo>
                      <a:pt x="21062" y="33739"/>
                      <a:pt x="21023" y="33186"/>
                      <a:pt x="20877" y="32671"/>
                    </a:cubicBezTo>
                    <a:cubicBezTo>
                      <a:pt x="20498" y="31109"/>
                      <a:pt x="19536" y="29501"/>
                      <a:pt x="18255" y="27879"/>
                    </a:cubicBezTo>
                    <a:cubicBezTo>
                      <a:pt x="17561" y="26998"/>
                      <a:pt x="16771" y="26114"/>
                      <a:pt x="15929" y="25229"/>
                    </a:cubicBezTo>
                    <a:cubicBezTo>
                      <a:pt x="14738" y="23977"/>
                      <a:pt x="13442" y="22725"/>
                      <a:pt x="12160" y="21490"/>
                    </a:cubicBezTo>
                    <a:cubicBezTo>
                      <a:pt x="8366" y="17827"/>
                      <a:pt x="4443" y="14038"/>
                      <a:pt x="4262" y="11046"/>
                    </a:cubicBezTo>
                    <a:cubicBezTo>
                      <a:pt x="4180" y="9535"/>
                      <a:pt x="4372" y="8145"/>
                      <a:pt x="4707" y="6913"/>
                    </a:cubicBezTo>
                    <a:cubicBezTo>
                      <a:pt x="4845" y="6407"/>
                      <a:pt x="5006" y="5928"/>
                      <a:pt x="5181" y="5479"/>
                    </a:cubicBezTo>
                    <a:cubicBezTo>
                      <a:pt x="5938" y="3546"/>
                      <a:pt x="6965" y="2141"/>
                      <a:pt x="7541" y="1442"/>
                    </a:cubicBezTo>
                    <a:close/>
                    <a:moveTo>
                      <a:pt x="7605" y="0"/>
                    </a:moveTo>
                    <a:cubicBezTo>
                      <a:pt x="7565" y="0"/>
                      <a:pt x="7521" y="4"/>
                      <a:pt x="7474" y="13"/>
                    </a:cubicBezTo>
                    <a:cubicBezTo>
                      <a:pt x="7014" y="126"/>
                      <a:pt x="2817" y="4743"/>
                      <a:pt x="3166" y="11109"/>
                    </a:cubicBezTo>
                    <a:cubicBezTo>
                      <a:pt x="3374" y="14530"/>
                      <a:pt x="7272" y="18295"/>
                      <a:pt x="11400" y="22279"/>
                    </a:cubicBezTo>
                    <a:cubicBezTo>
                      <a:pt x="12667" y="23503"/>
                      <a:pt x="13949" y="24740"/>
                      <a:pt x="15122" y="25971"/>
                    </a:cubicBezTo>
                    <a:cubicBezTo>
                      <a:pt x="15122" y="25973"/>
                      <a:pt x="15122" y="25973"/>
                      <a:pt x="15122" y="25973"/>
                    </a:cubicBezTo>
                    <a:cubicBezTo>
                      <a:pt x="15147" y="25997"/>
                      <a:pt x="15170" y="26024"/>
                      <a:pt x="15194" y="26048"/>
                    </a:cubicBezTo>
                    <a:lnTo>
                      <a:pt x="15196" y="26050"/>
                    </a:lnTo>
                    <a:cubicBezTo>
                      <a:pt x="17449" y="28426"/>
                      <a:pt x="19287" y="30774"/>
                      <a:pt x="19815" y="32950"/>
                    </a:cubicBezTo>
                    <a:cubicBezTo>
                      <a:pt x="19951" y="33433"/>
                      <a:pt x="19965" y="33953"/>
                      <a:pt x="19874" y="34501"/>
                    </a:cubicBezTo>
                    <a:cubicBezTo>
                      <a:pt x="19850" y="34647"/>
                      <a:pt x="19819" y="34795"/>
                      <a:pt x="19779" y="34945"/>
                    </a:cubicBezTo>
                    <a:cubicBezTo>
                      <a:pt x="19336" y="36649"/>
                      <a:pt x="17974" y="38602"/>
                      <a:pt x="16162" y="40582"/>
                    </a:cubicBezTo>
                    <a:cubicBezTo>
                      <a:pt x="16089" y="40663"/>
                      <a:pt x="16015" y="40743"/>
                      <a:pt x="15939" y="40825"/>
                    </a:cubicBezTo>
                    <a:lnTo>
                      <a:pt x="15938" y="40825"/>
                    </a:lnTo>
                    <a:cubicBezTo>
                      <a:pt x="13417" y="43529"/>
                      <a:pt x="10093" y="46265"/>
                      <a:pt x="7159" y="48470"/>
                    </a:cubicBezTo>
                    <a:cubicBezTo>
                      <a:pt x="7091" y="48520"/>
                      <a:pt x="7026" y="48569"/>
                      <a:pt x="6960" y="48618"/>
                    </a:cubicBezTo>
                    <a:cubicBezTo>
                      <a:pt x="3691" y="51063"/>
                      <a:pt x="947" y="52821"/>
                      <a:pt x="406" y="53100"/>
                    </a:cubicBezTo>
                    <a:cubicBezTo>
                      <a:pt x="239" y="53164"/>
                      <a:pt x="104" y="53308"/>
                      <a:pt x="63" y="53493"/>
                    </a:cubicBezTo>
                    <a:cubicBezTo>
                      <a:pt x="1" y="53781"/>
                      <a:pt x="173" y="54066"/>
                      <a:pt x="457" y="54143"/>
                    </a:cubicBezTo>
                    <a:cubicBezTo>
                      <a:pt x="470" y="54145"/>
                      <a:pt x="483" y="54145"/>
                      <a:pt x="506" y="54146"/>
                    </a:cubicBezTo>
                    <a:lnTo>
                      <a:pt x="504" y="54155"/>
                    </a:lnTo>
                    <a:cubicBezTo>
                      <a:pt x="1560" y="54337"/>
                      <a:pt x="2659" y="54420"/>
                      <a:pt x="3792" y="54420"/>
                    </a:cubicBezTo>
                    <a:cubicBezTo>
                      <a:pt x="10271" y="54420"/>
                      <a:pt x="17855" y="51701"/>
                      <a:pt x="24661" y="49251"/>
                    </a:cubicBezTo>
                    <a:cubicBezTo>
                      <a:pt x="30615" y="47110"/>
                      <a:pt x="36236" y="45084"/>
                      <a:pt x="40379" y="45084"/>
                    </a:cubicBezTo>
                    <a:cubicBezTo>
                      <a:pt x="40550" y="45084"/>
                      <a:pt x="40718" y="45088"/>
                      <a:pt x="40884" y="45095"/>
                    </a:cubicBezTo>
                    <a:cubicBezTo>
                      <a:pt x="44102" y="45231"/>
                      <a:pt x="50665" y="46557"/>
                      <a:pt x="58453" y="48190"/>
                    </a:cubicBezTo>
                    <a:cubicBezTo>
                      <a:pt x="58787" y="48259"/>
                      <a:pt x="59121" y="48329"/>
                      <a:pt x="59458" y="48400"/>
                    </a:cubicBezTo>
                    <a:cubicBezTo>
                      <a:pt x="60009" y="48516"/>
                      <a:pt x="60567" y="48633"/>
                      <a:pt x="61128" y="48751"/>
                    </a:cubicBezTo>
                    <a:cubicBezTo>
                      <a:pt x="61684" y="48867"/>
                      <a:pt x="62247" y="48986"/>
                      <a:pt x="62812" y="49105"/>
                    </a:cubicBezTo>
                    <a:cubicBezTo>
                      <a:pt x="63238" y="49194"/>
                      <a:pt x="63668" y="49284"/>
                      <a:pt x="64100" y="49375"/>
                    </a:cubicBezTo>
                    <a:cubicBezTo>
                      <a:pt x="65511" y="49672"/>
                      <a:pt x="66945" y="49970"/>
                      <a:pt x="68394" y="50269"/>
                    </a:cubicBezTo>
                    <a:cubicBezTo>
                      <a:pt x="68790" y="50351"/>
                      <a:pt x="69185" y="50431"/>
                      <a:pt x="69581" y="50513"/>
                    </a:cubicBezTo>
                    <a:cubicBezTo>
                      <a:pt x="71056" y="50815"/>
                      <a:pt x="72544" y="51116"/>
                      <a:pt x="74036" y="51411"/>
                    </a:cubicBezTo>
                    <a:cubicBezTo>
                      <a:pt x="74443" y="51491"/>
                      <a:pt x="74850" y="51572"/>
                      <a:pt x="75259" y="51652"/>
                    </a:cubicBezTo>
                    <a:cubicBezTo>
                      <a:pt x="76381" y="51872"/>
                      <a:pt x="77503" y="52087"/>
                      <a:pt x="78624" y="52299"/>
                    </a:cubicBezTo>
                    <a:cubicBezTo>
                      <a:pt x="79023" y="52373"/>
                      <a:pt x="79422" y="52448"/>
                      <a:pt x="79820" y="52522"/>
                    </a:cubicBezTo>
                    <a:cubicBezTo>
                      <a:pt x="81022" y="52743"/>
                      <a:pt x="82219" y="52958"/>
                      <a:pt x="83408" y="53165"/>
                    </a:cubicBezTo>
                    <a:cubicBezTo>
                      <a:pt x="83816" y="53237"/>
                      <a:pt x="84225" y="53306"/>
                      <a:pt x="84630" y="53375"/>
                    </a:cubicBezTo>
                    <a:cubicBezTo>
                      <a:pt x="86115" y="53628"/>
                      <a:pt x="87584" y="53864"/>
                      <a:pt x="89029" y="54082"/>
                    </a:cubicBezTo>
                    <a:cubicBezTo>
                      <a:pt x="89459" y="54148"/>
                      <a:pt x="89888" y="54210"/>
                      <a:pt x="90313" y="54271"/>
                    </a:cubicBezTo>
                    <a:cubicBezTo>
                      <a:pt x="91527" y="54448"/>
                      <a:pt x="92723" y="54609"/>
                      <a:pt x="93893" y="54752"/>
                    </a:cubicBezTo>
                    <a:cubicBezTo>
                      <a:pt x="94340" y="54808"/>
                      <a:pt x="94783" y="54860"/>
                      <a:pt x="95221" y="54910"/>
                    </a:cubicBezTo>
                    <a:cubicBezTo>
                      <a:pt x="96148" y="55016"/>
                      <a:pt x="97059" y="55110"/>
                      <a:pt x="97948" y="55190"/>
                    </a:cubicBezTo>
                    <a:cubicBezTo>
                      <a:pt x="98414" y="55233"/>
                      <a:pt x="98875" y="55272"/>
                      <a:pt x="99331" y="55307"/>
                    </a:cubicBezTo>
                    <a:cubicBezTo>
                      <a:pt x="101266" y="55456"/>
                      <a:pt x="103094" y="55538"/>
                      <a:pt x="104781" y="55538"/>
                    </a:cubicBezTo>
                    <a:cubicBezTo>
                      <a:pt x="106263" y="55538"/>
                      <a:pt x="107638" y="55476"/>
                      <a:pt x="108887" y="55339"/>
                    </a:cubicBezTo>
                    <a:cubicBezTo>
                      <a:pt x="124702" y="53698"/>
                      <a:pt x="145866" y="36739"/>
                      <a:pt x="146591" y="34826"/>
                    </a:cubicBezTo>
                    <a:lnTo>
                      <a:pt x="146598" y="34826"/>
                    </a:lnTo>
                    <a:cubicBezTo>
                      <a:pt x="148011" y="26792"/>
                      <a:pt x="132635" y="21411"/>
                      <a:pt x="119489" y="18313"/>
                    </a:cubicBezTo>
                    <a:cubicBezTo>
                      <a:pt x="118024" y="17966"/>
                      <a:pt x="116558" y="17637"/>
                      <a:pt x="115088" y="17325"/>
                    </a:cubicBezTo>
                    <a:cubicBezTo>
                      <a:pt x="114962" y="17299"/>
                      <a:pt x="114835" y="17271"/>
                      <a:pt x="114709" y="17244"/>
                    </a:cubicBezTo>
                    <a:cubicBezTo>
                      <a:pt x="114069" y="17108"/>
                      <a:pt x="113417" y="16972"/>
                      <a:pt x="112756" y="16836"/>
                    </a:cubicBezTo>
                    <a:cubicBezTo>
                      <a:pt x="112612" y="16806"/>
                      <a:pt x="112467" y="16777"/>
                      <a:pt x="112323" y="16747"/>
                    </a:cubicBezTo>
                    <a:cubicBezTo>
                      <a:pt x="112256" y="16734"/>
                      <a:pt x="112188" y="16721"/>
                      <a:pt x="112121" y="16706"/>
                    </a:cubicBezTo>
                    <a:cubicBezTo>
                      <a:pt x="111919" y="16665"/>
                      <a:pt x="111717" y="16624"/>
                      <a:pt x="111514" y="16585"/>
                    </a:cubicBezTo>
                    <a:cubicBezTo>
                      <a:pt x="111389" y="16558"/>
                      <a:pt x="111265" y="16534"/>
                      <a:pt x="111140" y="16509"/>
                    </a:cubicBezTo>
                    <a:cubicBezTo>
                      <a:pt x="111022" y="16486"/>
                      <a:pt x="110904" y="16463"/>
                      <a:pt x="110784" y="16439"/>
                    </a:cubicBezTo>
                    <a:cubicBezTo>
                      <a:pt x="110636" y="16409"/>
                      <a:pt x="110487" y="16381"/>
                      <a:pt x="110339" y="16352"/>
                    </a:cubicBezTo>
                    <a:cubicBezTo>
                      <a:pt x="110264" y="16337"/>
                      <a:pt x="110190" y="16322"/>
                      <a:pt x="110114" y="16307"/>
                    </a:cubicBezTo>
                    <a:cubicBezTo>
                      <a:pt x="109927" y="16271"/>
                      <a:pt x="109740" y="16235"/>
                      <a:pt x="109551" y="16199"/>
                    </a:cubicBezTo>
                    <a:cubicBezTo>
                      <a:pt x="109364" y="16165"/>
                      <a:pt x="109176" y="16128"/>
                      <a:pt x="108985" y="16092"/>
                    </a:cubicBezTo>
                    <a:cubicBezTo>
                      <a:pt x="108910" y="16078"/>
                      <a:pt x="108834" y="16065"/>
                      <a:pt x="108759" y="16050"/>
                    </a:cubicBezTo>
                    <a:cubicBezTo>
                      <a:pt x="108682" y="16035"/>
                      <a:pt x="108605" y="16022"/>
                      <a:pt x="108527" y="16007"/>
                    </a:cubicBezTo>
                    <a:cubicBezTo>
                      <a:pt x="108385" y="15979"/>
                      <a:pt x="108240" y="15953"/>
                      <a:pt x="108097" y="15927"/>
                    </a:cubicBezTo>
                    <a:cubicBezTo>
                      <a:pt x="108012" y="15912"/>
                      <a:pt x="107927" y="15895"/>
                      <a:pt x="107842" y="15881"/>
                    </a:cubicBezTo>
                    <a:cubicBezTo>
                      <a:pt x="107700" y="15854"/>
                      <a:pt x="107558" y="15828"/>
                      <a:pt x="107415" y="15802"/>
                    </a:cubicBezTo>
                    <a:lnTo>
                      <a:pt x="107380" y="15797"/>
                    </a:lnTo>
                    <a:cubicBezTo>
                      <a:pt x="107303" y="15782"/>
                      <a:pt x="107226" y="15769"/>
                      <a:pt x="107149" y="15754"/>
                    </a:cubicBezTo>
                    <a:cubicBezTo>
                      <a:pt x="106877" y="15707"/>
                      <a:pt x="106603" y="15658"/>
                      <a:pt x="106329" y="15610"/>
                    </a:cubicBezTo>
                    <a:cubicBezTo>
                      <a:pt x="106261" y="15598"/>
                      <a:pt x="106192" y="15587"/>
                      <a:pt x="106125" y="15575"/>
                    </a:cubicBezTo>
                    <a:cubicBezTo>
                      <a:pt x="105922" y="15539"/>
                      <a:pt x="105716" y="15505"/>
                      <a:pt x="105511" y="15470"/>
                    </a:cubicBezTo>
                    <a:cubicBezTo>
                      <a:pt x="105434" y="15457"/>
                      <a:pt x="105355" y="15444"/>
                      <a:pt x="105277" y="15429"/>
                    </a:cubicBezTo>
                    <a:cubicBezTo>
                      <a:pt x="105193" y="15416"/>
                      <a:pt x="105109" y="15402"/>
                      <a:pt x="105026" y="15388"/>
                    </a:cubicBezTo>
                    <a:cubicBezTo>
                      <a:pt x="104952" y="15375"/>
                      <a:pt x="104878" y="15364"/>
                      <a:pt x="104802" y="15351"/>
                    </a:cubicBezTo>
                    <a:cubicBezTo>
                      <a:pt x="104724" y="15338"/>
                      <a:pt x="104645" y="15326"/>
                      <a:pt x="104566" y="15313"/>
                    </a:cubicBezTo>
                    <a:cubicBezTo>
                      <a:pt x="104478" y="15298"/>
                      <a:pt x="104391" y="15283"/>
                      <a:pt x="104304" y="15270"/>
                    </a:cubicBezTo>
                    <a:cubicBezTo>
                      <a:pt x="103993" y="15219"/>
                      <a:pt x="103683" y="15170"/>
                      <a:pt x="103372" y="15121"/>
                    </a:cubicBezTo>
                    <a:cubicBezTo>
                      <a:pt x="103237" y="15100"/>
                      <a:pt x="103104" y="15080"/>
                      <a:pt x="102969" y="15059"/>
                    </a:cubicBezTo>
                    <a:cubicBezTo>
                      <a:pt x="102905" y="15049"/>
                      <a:pt x="102843" y="15039"/>
                      <a:pt x="102779" y="15029"/>
                    </a:cubicBezTo>
                    <a:cubicBezTo>
                      <a:pt x="102648" y="15009"/>
                      <a:pt x="102517" y="14990"/>
                      <a:pt x="102385" y="14970"/>
                    </a:cubicBezTo>
                    <a:cubicBezTo>
                      <a:pt x="102311" y="14958"/>
                      <a:pt x="102239" y="14949"/>
                      <a:pt x="102165" y="14937"/>
                    </a:cubicBezTo>
                    <a:lnTo>
                      <a:pt x="101924" y="14901"/>
                    </a:lnTo>
                    <a:cubicBezTo>
                      <a:pt x="101918" y="14901"/>
                      <a:pt x="101909" y="14899"/>
                      <a:pt x="101903" y="14898"/>
                    </a:cubicBezTo>
                    <a:cubicBezTo>
                      <a:pt x="101749" y="14876"/>
                      <a:pt x="101593" y="14853"/>
                      <a:pt x="101438" y="14830"/>
                    </a:cubicBezTo>
                    <a:cubicBezTo>
                      <a:pt x="101114" y="14785"/>
                      <a:pt x="100787" y="14739"/>
                      <a:pt x="100462" y="14694"/>
                    </a:cubicBezTo>
                    <a:lnTo>
                      <a:pt x="100460" y="14694"/>
                    </a:lnTo>
                    <a:cubicBezTo>
                      <a:pt x="100328" y="14676"/>
                      <a:pt x="100195" y="14658"/>
                      <a:pt x="100062" y="14640"/>
                    </a:cubicBezTo>
                    <a:cubicBezTo>
                      <a:pt x="99998" y="14632"/>
                      <a:pt x="99935" y="14622"/>
                      <a:pt x="99871" y="14614"/>
                    </a:cubicBezTo>
                    <a:cubicBezTo>
                      <a:pt x="99760" y="14599"/>
                      <a:pt x="99648" y="14584"/>
                      <a:pt x="99537" y="14570"/>
                    </a:cubicBezTo>
                    <a:cubicBezTo>
                      <a:pt x="99433" y="14556"/>
                      <a:pt x="99330" y="14543"/>
                      <a:pt x="99226" y="14530"/>
                    </a:cubicBezTo>
                    <a:cubicBezTo>
                      <a:pt x="99220" y="14530"/>
                      <a:pt x="99215" y="14529"/>
                      <a:pt x="99210" y="14529"/>
                    </a:cubicBezTo>
                    <a:lnTo>
                      <a:pt x="99059" y="14509"/>
                    </a:lnTo>
                    <a:cubicBezTo>
                      <a:pt x="98979" y="14499"/>
                      <a:pt x="98898" y="14489"/>
                      <a:pt x="98819" y="14479"/>
                    </a:cubicBezTo>
                    <a:cubicBezTo>
                      <a:pt x="98664" y="14460"/>
                      <a:pt x="98508" y="14440"/>
                      <a:pt x="98350" y="14420"/>
                    </a:cubicBezTo>
                    <a:cubicBezTo>
                      <a:pt x="98188" y="14401"/>
                      <a:pt x="98024" y="14381"/>
                      <a:pt x="97860" y="14363"/>
                    </a:cubicBezTo>
                    <a:cubicBezTo>
                      <a:pt x="97758" y="14350"/>
                      <a:pt x="97656" y="14338"/>
                      <a:pt x="97554" y="14327"/>
                    </a:cubicBezTo>
                    <a:cubicBezTo>
                      <a:pt x="97413" y="14310"/>
                      <a:pt x="97270" y="14294"/>
                      <a:pt x="97129" y="14279"/>
                    </a:cubicBezTo>
                    <a:cubicBezTo>
                      <a:pt x="97051" y="14269"/>
                      <a:pt x="96973" y="14261"/>
                      <a:pt x="96895" y="14253"/>
                    </a:cubicBezTo>
                    <a:cubicBezTo>
                      <a:pt x="96734" y="14235"/>
                      <a:pt x="96571" y="14217"/>
                      <a:pt x="96411" y="14200"/>
                    </a:cubicBezTo>
                    <a:cubicBezTo>
                      <a:pt x="96287" y="14187"/>
                      <a:pt x="96166" y="14174"/>
                      <a:pt x="96043" y="14161"/>
                    </a:cubicBezTo>
                    <a:cubicBezTo>
                      <a:pt x="95923" y="14149"/>
                      <a:pt x="95803" y="14136"/>
                      <a:pt x="95682" y="14125"/>
                    </a:cubicBezTo>
                    <a:cubicBezTo>
                      <a:pt x="95533" y="14110"/>
                      <a:pt x="95383" y="14095"/>
                      <a:pt x="95234" y="14081"/>
                    </a:cubicBezTo>
                    <a:cubicBezTo>
                      <a:pt x="95191" y="14076"/>
                      <a:pt x="95150" y="14072"/>
                      <a:pt x="95109" y="14069"/>
                    </a:cubicBezTo>
                    <a:cubicBezTo>
                      <a:pt x="95057" y="14064"/>
                      <a:pt x="95006" y="14059"/>
                      <a:pt x="94953" y="14054"/>
                    </a:cubicBezTo>
                    <a:cubicBezTo>
                      <a:pt x="94822" y="14041"/>
                      <a:pt x="94692" y="14030"/>
                      <a:pt x="94561" y="14017"/>
                    </a:cubicBezTo>
                    <a:cubicBezTo>
                      <a:pt x="94482" y="14010"/>
                      <a:pt x="94405" y="14003"/>
                      <a:pt x="94327" y="13997"/>
                    </a:cubicBezTo>
                    <a:cubicBezTo>
                      <a:pt x="94248" y="13989"/>
                      <a:pt x="94171" y="13982"/>
                      <a:pt x="94092" y="13976"/>
                    </a:cubicBezTo>
                    <a:cubicBezTo>
                      <a:pt x="93974" y="13966"/>
                      <a:pt x="93857" y="13956"/>
                      <a:pt x="93739" y="13944"/>
                    </a:cubicBezTo>
                    <a:lnTo>
                      <a:pt x="93732" y="13944"/>
                    </a:lnTo>
                    <a:cubicBezTo>
                      <a:pt x="93626" y="13936"/>
                      <a:pt x="93519" y="13926"/>
                      <a:pt x="93413" y="13918"/>
                    </a:cubicBezTo>
                    <a:cubicBezTo>
                      <a:pt x="93404" y="13918"/>
                      <a:pt x="93394" y="13916"/>
                      <a:pt x="93386" y="13916"/>
                    </a:cubicBezTo>
                    <a:cubicBezTo>
                      <a:pt x="93099" y="13893"/>
                      <a:pt x="92812" y="13871"/>
                      <a:pt x="92525" y="13849"/>
                    </a:cubicBezTo>
                    <a:cubicBezTo>
                      <a:pt x="92498" y="13848"/>
                      <a:pt x="92472" y="13846"/>
                      <a:pt x="92446" y="13844"/>
                    </a:cubicBezTo>
                    <a:cubicBezTo>
                      <a:pt x="92315" y="13834"/>
                      <a:pt x="92185" y="13825"/>
                      <a:pt x="92055" y="13816"/>
                    </a:cubicBezTo>
                    <a:cubicBezTo>
                      <a:pt x="92005" y="13813"/>
                      <a:pt x="91954" y="13810"/>
                      <a:pt x="91903" y="13807"/>
                    </a:cubicBezTo>
                    <a:cubicBezTo>
                      <a:pt x="91896" y="13805"/>
                      <a:pt x="91888" y="13805"/>
                      <a:pt x="91881" y="13805"/>
                    </a:cubicBezTo>
                    <a:cubicBezTo>
                      <a:pt x="91516" y="13780"/>
                      <a:pt x="91150" y="13757"/>
                      <a:pt x="90784" y="13736"/>
                    </a:cubicBezTo>
                    <a:cubicBezTo>
                      <a:pt x="90702" y="13731"/>
                      <a:pt x="90620" y="13728"/>
                      <a:pt x="90538" y="13723"/>
                    </a:cubicBezTo>
                    <a:cubicBezTo>
                      <a:pt x="90498" y="13720"/>
                      <a:pt x="90457" y="13718"/>
                      <a:pt x="90416" y="13716"/>
                    </a:cubicBezTo>
                    <a:cubicBezTo>
                      <a:pt x="90362" y="13713"/>
                      <a:pt x="90308" y="13710"/>
                      <a:pt x="90254" y="13708"/>
                    </a:cubicBezTo>
                    <a:cubicBezTo>
                      <a:pt x="90168" y="13703"/>
                      <a:pt x="90081" y="13698"/>
                      <a:pt x="89994" y="13695"/>
                    </a:cubicBezTo>
                    <a:cubicBezTo>
                      <a:pt x="89870" y="13688"/>
                      <a:pt x="89743" y="13682"/>
                      <a:pt x="89619" y="13677"/>
                    </a:cubicBezTo>
                    <a:cubicBezTo>
                      <a:pt x="89610" y="13677"/>
                      <a:pt x="89602" y="13675"/>
                      <a:pt x="89594" y="13675"/>
                    </a:cubicBezTo>
                    <a:cubicBezTo>
                      <a:pt x="89394" y="13667"/>
                      <a:pt x="89194" y="13657"/>
                      <a:pt x="88992" y="13651"/>
                    </a:cubicBezTo>
                    <a:cubicBezTo>
                      <a:pt x="88885" y="13646"/>
                      <a:pt x="88778" y="13642"/>
                      <a:pt x="88670" y="13638"/>
                    </a:cubicBezTo>
                    <a:cubicBezTo>
                      <a:pt x="88563" y="13634"/>
                      <a:pt x="88457" y="13631"/>
                      <a:pt x="88348" y="13628"/>
                    </a:cubicBezTo>
                    <a:cubicBezTo>
                      <a:pt x="88255" y="13624"/>
                      <a:pt x="88161" y="13621"/>
                      <a:pt x="88068" y="13618"/>
                    </a:cubicBezTo>
                    <a:cubicBezTo>
                      <a:pt x="87946" y="13615"/>
                      <a:pt x="87825" y="13611"/>
                      <a:pt x="87705" y="13608"/>
                    </a:cubicBezTo>
                    <a:cubicBezTo>
                      <a:pt x="87651" y="13606"/>
                      <a:pt x="87597" y="13605"/>
                      <a:pt x="87544" y="13605"/>
                    </a:cubicBezTo>
                    <a:cubicBezTo>
                      <a:pt x="87490" y="13603"/>
                      <a:pt x="87436" y="13601"/>
                      <a:pt x="87382" y="13600"/>
                    </a:cubicBezTo>
                    <a:cubicBezTo>
                      <a:pt x="87275" y="13598"/>
                      <a:pt x="87167" y="13595"/>
                      <a:pt x="87060" y="13593"/>
                    </a:cubicBezTo>
                    <a:cubicBezTo>
                      <a:pt x="86954" y="13592"/>
                      <a:pt x="86847" y="13590"/>
                      <a:pt x="86740" y="13588"/>
                    </a:cubicBezTo>
                    <a:lnTo>
                      <a:pt x="86739" y="13588"/>
                    </a:lnTo>
                    <a:cubicBezTo>
                      <a:pt x="86383" y="13582"/>
                      <a:pt x="86027" y="13578"/>
                      <a:pt x="85672" y="13578"/>
                    </a:cubicBezTo>
                    <a:cubicBezTo>
                      <a:pt x="85593" y="13577"/>
                      <a:pt x="85515" y="13577"/>
                      <a:pt x="85436" y="13577"/>
                    </a:cubicBezTo>
                    <a:cubicBezTo>
                      <a:pt x="85170" y="13577"/>
                      <a:pt x="84904" y="13578"/>
                      <a:pt x="84637" y="13580"/>
                    </a:cubicBezTo>
                    <a:lnTo>
                      <a:pt x="84614" y="13580"/>
                    </a:lnTo>
                    <a:cubicBezTo>
                      <a:pt x="84574" y="13580"/>
                      <a:pt x="84533" y="13580"/>
                      <a:pt x="84494" y="13582"/>
                    </a:cubicBezTo>
                    <a:cubicBezTo>
                      <a:pt x="84409" y="13582"/>
                      <a:pt x="84323" y="13583"/>
                      <a:pt x="84238" y="13583"/>
                    </a:cubicBezTo>
                    <a:cubicBezTo>
                      <a:pt x="84185" y="13585"/>
                      <a:pt x="84133" y="13585"/>
                      <a:pt x="84082" y="13587"/>
                    </a:cubicBezTo>
                    <a:cubicBezTo>
                      <a:pt x="83988" y="13587"/>
                      <a:pt x="83897" y="13588"/>
                      <a:pt x="83803" y="13592"/>
                    </a:cubicBezTo>
                    <a:cubicBezTo>
                      <a:pt x="83755" y="13592"/>
                      <a:pt x="83709" y="13593"/>
                      <a:pt x="83662" y="13593"/>
                    </a:cubicBezTo>
                    <a:cubicBezTo>
                      <a:pt x="83575" y="13595"/>
                      <a:pt x="83488" y="13596"/>
                      <a:pt x="83403" y="13598"/>
                    </a:cubicBezTo>
                    <a:cubicBezTo>
                      <a:pt x="83347" y="13600"/>
                      <a:pt x="83291" y="13601"/>
                      <a:pt x="83235" y="13603"/>
                    </a:cubicBezTo>
                    <a:cubicBezTo>
                      <a:pt x="83175" y="13605"/>
                      <a:pt x="83114" y="13606"/>
                      <a:pt x="83051" y="13608"/>
                    </a:cubicBezTo>
                    <a:cubicBezTo>
                      <a:pt x="82994" y="13610"/>
                      <a:pt x="82935" y="13611"/>
                      <a:pt x="82878" y="13613"/>
                    </a:cubicBezTo>
                    <a:cubicBezTo>
                      <a:pt x="82861" y="13613"/>
                      <a:pt x="82846" y="13613"/>
                      <a:pt x="82832" y="13615"/>
                    </a:cubicBezTo>
                    <a:cubicBezTo>
                      <a:pt x="82792" y="13615"/>
                      <a:pt x="82753" y="13616"/>
                      <a:pt x="82713" y="13618"/>
                    </a:cubicBezTo>
                    <a:cubicBezTo>
                      <a:pt x="82626" y="13621"/>
                      <a:pt x="82539" y="13623"/>
                      <a:pt x="82453" y="13626"/>
                    </a:cubicBezTo>
                    <a:cubicBezTo>
                      <a:pt x="82279" y="13633"/>
                      <a:pt x="82105" y="13639"/>
                      <a:pt x="81931" y="13646"/>
                    </a:cubicBezTo>
                    <a:cubicBezTo>
                      <a:pt x="81893" y="13647"/>
                      <a:pt x="81854" y="13649"/>
                      <a:pt x="81816" y="13651"/>
                    </a:cubicBezTo>
                    <a:cubicBezTo>
                      <a:pt x="81668" y="13657"/>
                      <a:pt x="81519" y="13664"/>
                      <a:pt x="81371" y="13672"/>
                    </a:cubicBezTo>
                    <a:cubicBezTo>
                      <a:pt x="81338" y="13674"/>
                      <a:pt x="81304" y="13675"/>
                      <a:pt x="81271" y="13677"/>
                    </a:cubicBezTo>
                    <a:cubicBezTo>
                      <a:pt x="81230" y="13679"/>
                      <a:pt x="81191" y="13680"/>
                      <a:pt x="81150" y="13682"/>
                    </a:cubicBezTo>
                    <a:cubicBezTo>
                      <a:pt x="81086" y="13685"/>
                      <a:pt x="81022" y="13688"/>
                      <a:pt x="80959" y="13693"/>
                    </a:cubicBezTo>
                    <a:cubicBezTo>
                      <a:pt x="80816" y="13700"/>
                      <a:pt x="80674" y="13708"/>
                      <a:pt x="80531" y="13716"/>
                    </a:cubicBezTo>
                    <a:cubicBezTo>
                      <a:pt x="80483" y="13720"/>
                      <a:pt x="80434" y="13723"/>
                      <a:pt x="80387" y="13726"/>
                    </a:cubicBezTo>
                    <a:cubicBezTo>
                      <a:pt x="80350" y="13728"/>
                      <a:pt x="80313" y="13729"/>
                      <a:pt x="80277" y="13733"/>
                    </a:cubicBezTo>
                    <a:cubicBezTo>
                      <a:pt x="80188" y="13738"/>
                      <a:pt x="80098" y="13744"/>
                      <a:pt x="80009" y="13751"/>
                    </a:cubicBezTo>
                    <a:cubicBezTo>
                      <a:pt x="79945" y="13754"/>
                      <a:pt x="79879" y="13759"/>
                      <a:pt x="79815" y="13764"/>
                    </a:cubicBezTo>
                    <a:cubicBezTo>
                      <a:pt x="79712" y="13770"/>
                      <a:pt x="79609" y="13777"/>
                      <a:pt x="79507" y="13785"/>
                    </a:cubicBezTo>
                    <a:cubicBezTo>
                      <a:pt x="79451" y="13788"/>
                      <a:pt x="79397" y="13793"/>
                      <a:pt x="79341" y="13798"/>
                    </a:cubicBezTo>
                    <a:cubicBezTo>
                      <a:pt x="79267" y="13803"/>
                      <a:pt x="79194" y="13808"/>
                      <a:pt x="79120" y="13815"/>
                    </a:cubicBezTo>
                    <a:cubicBezTo>
                      <a:pt x="79115" y="13815"/>
                      <a:pt x="79112" y="13815"/>
                      <a:pt x="79107" y="13816"/>
                    </a:cubicBezTo>
                    <a:cubicBezTo>
                      <a:pt x="79066" y="13820"/>
                      <a:pt x="79023" y="13823"/>
                      <a:pt x="78982" y="13826"/>
                    </a:cubicBezTo>
                    <a:cubicBezTo>
                      <a:pt x="78929" y="13829"/>
                      <a:pt x="78875" y="13834"/>
                      <a:pt x="78823" y="13839"/>
                    </a:cubicBezTo>
                    <a:cubicBezTo>
                      <a:pt x="78780" y="13843"/>
                      <a:pt x="78737" y="13846"/>
                      <a:pt x="78693" y="13849"/>
                    </a:cubicBezTo>
                    <a:cubicBezTo>
                      <a:pt x="78654" y="13852"/>
                      <a:pt x="78613" y="13857"/>
                      <a:pt x="78573" y="13861"/>
                    </a:cubicBezTo>
                    <a:cubicBezTo>
                      <a:pt x="78527" y="13864"/>
                      <a:pt x="78481" y="13869"/>
                      <a:pt x="78435" y="13872"/>
                    </a:cubicBezTo>
                    <a:cubicBezTo>
                      <a:pt x="78378" y="13877"/>
                      <a:pt x="78322" y="13882"/>
                      <a:pt x="78265" y="13889"/>
                    </a:cubicBezTo>
                    <a:cubicBezTo>
                      <a:pt x="78201" y="13893"/>
                      <a:pt x="78137" y="13900"/>
                      <a:pt x="78073" y="13907"/>
                    </a:cubicBezTo>
                    <a:cubicBezTo>
                      <a:pt x="78007" y="13912"/>
                      <a:pt x="77943" y="13918"/>
                      <a:pt x="77879" y="13925"/>
                    </a:cubicBezTo>
                    <a:cubicBezTo>
                      <a:pt x="77814" y="13931"/>
                      <a:pt x="77750" y="13936"/>
                      <a:pt x="77686" y="13943"/>
                    </a:cubicBezTo>
                    <a:cubicBezTo>
                      <a:pt x="77622" y="13949"/>
                      <a:pt x="77558" y="13956"/>
                      <a:pt x="77494" y="13962"/>
                    </a:cubicBezTo>
                    <a:cubicBezTo>
                      <a:pt x="77428" y="13969"/>
                      <a:pt x="77364" y="13977"/>
                      <a:pt x="77300" y="13984"/>
                    </a:cubicBezTo>
                    <a:cubicBezTo>
                      <a:pt x="77236" y="13990"/>
                      <a:pt x="77172" y="13997"/>
                      <a:pt x="77108" y="14003"/>
                    </a:cubicBezTo>
                    <a:cubicBezTo>
                      <a:pt x="77044" y="14012"/>
                      <a:pt x="76980" y="14018"/>
                      <a:pt x="76914" y="14025"/>
                    </a:cubicBezTo>
                    <a:cubicBezTo>
                      <a:pt x="76858" y="14031"/>
                      <a:pt x="76801" y="14038"/>
                      <a:pt x="76744" y="14044"/>
                    </a:cubicBezTo>
                    <a:cubicBezTo>
                      <a:pt x="76666" y="14053"/>
                      <a:pt x="76589" y="14063"/>
                      <a:pt x="76512" y="14072"/>
                    </a:cubicBezTo>
                    <a:cubicBezTo>
                      <a:pt x="76419" y="14082"/>
                      <a:pt x="76324" y="14094"/>
                      <a:pt x="76230" y="14105"/>
                    </a:cubicBezTo>
                    <a:cubicBezTo>
                      <a:pt x="76141" y="14117"/>
                      <a:pt x="76054" y="14128"/>
                      <a:pt x="75966" y="14140"/>
                    </a:cubicBezTo>
                    <a:lnTo>
                      <a:pt x="75841" y="14158"/>
                    </a:lnTo>
                    <a:cubicBezTo>
                      <a:pt x="75833" y="14158"/>
                      <a:pt x="75825" y="14159"/>
                      <a:pt x="75816" y="14161"/>
                    </a:cubicBezTo>
                    <a:cubicBezTo>
                      <a:pt x="75757" y="14169"/>
                      <a:pt x="75700" y="14177"/>
                      <a:pt x="75643" y="14186"/>
                    </a:cubicBezTo>
                    <a:cubicBezTo>
                      <a:pt x="75583" y="14194"/>
                      <a:pt x="75526" y="14204"/>
                      <a:pt x="75467" y="14212"/>
                    </a:cubicBezTo>
                    <a:cubicBezTo>
                      <a:pt x="75464" y="14213"/>
                      <a:pt x="75459" y="14213"/>
                      <a:pt x="75454" y="14215"/>
                    </a:cubicBezTo>
                    <a:cubicBezTo>
                      <a:pt x="75403" y="14222"/>
                      <a:pt x="75350" y="14230"/>
                      <a:pt x="75300" y="14240"/>
                    </a:cubicBezTo>
                    <a:cubicBezTo>
                      <a:pt x="75240" y="14248"/>
                      <a:pt x="75180" y="14258"/>
                      <a:pt x="75121" y="14269"/>
                    </a:cubicBezTo>
                    <a:cubicBezTo>
                      <a:pt x="75081" y="14276"/>
                      <a:pt x="75042" y="14282"/>
                      <a:pt x="75001" y="14289"/>
                    </a:cubicBezTo>
                    <a:cubicBezTo>
                      <a:pt x="74906" y="14305"/>
                      <a:pt x="74811" y="14323"/>
                      <a:pt x="74714" y="14341"/>
                    </a:cubicBezTo>
                    <a:cubicBezTo>
                      <a:pt x="74710" y="14341"/>
                      <a:pt x="74706" y="14343"/>
                      <a:pt x="74702" y="14343"/>
                    </a:cubicBezTo>
                    <a:cubicBezTo>
                      <a:pt x="74701" y="14343"/>
                      <a:pt x="74701" y="14343"/>
                      <a:pt x="74699" y="14345"/>
                    </a:cubicBezTo>
                    <a:cubicBezTo>
                      <a:pt x="74663" y="14351"/>
                      <a:pt x="74627" y="14358"/>
                      <a:pt x="74591" y="14364"/>
                    </a:cubicBezTo>
                    <a:cubicBezTo>
                      <a:pt x="74578" y="14368"/>
                      <a:pt x="74564" y="14369"/>
                      <a:pt x="74551" y="14373"/>
                    </a:cubicBezTo>
                    <a:cubicBezTo>
                      <a:pt x="74538" y="14374"/>
                      <a:pt x="74525" y="14378"/>
                      <a:pt x="74512" y="14379"/>
                    </a:cubicBezTo>
                    <a:cubicBezTo>
                      <a:pt x="74477" y="14386"/>
                      <a:pt x="74441" y="14394"/>
                      <a:pt x="74407" y="14401"/>
                    </a:cubicBezTo>
                    <a:cubicBezTo>
                      <a:pt x="74310" y="14419"/>
                      <a:pt x="74212" y="14440"/>
                      <a:pt x="74115" y="14460"/>
                    </a:cubicBezTo>
                    <a:cubicBezTo>
                      <a:pt x="74080" y="14466"/>
                      <a:pt x="74047" y="14474"/>
                      <a:pt x="74015" y="14481"/>
                    </a:cubicBezTo>
                    <a:cubicBezTo>
                      <a:pt x="73969" y="14491"/>
                      <a:pt x="73921" y="14501"/>
                      <a:pt x="73875" y="14510"/>
                    </a:cubicBezTo>
                    <a:cubicBezTo>
                      <a:pt x="73833" y="14520"/>
                      <a:pt x="73790" y="14530"/>
                      <a:pt x="73747" y="14540"/>
                    </a:cubicBezTo>
                    <a:cubicBezTo>
                      <a:pt x="73705" y="14550"/>
                      <a:pt x="73662" y="14560"/>
                      <a:pt x="73619" y="14568"/>
                    </a:cubicBezTo>
                    <a:cubicBezTo>
                      <a:pt x="73575" y="14578"/>
                      <a:pt x="73532" y="14588"/>
                      <a:pt x="73490" y="14599"/>
                    </a:cubicBezTo>
                    <a:cubicBezTo>
                      <a:pt x="73480" y="14601"/>
                      <a:pt x="73468" y="14604"/>
                      <a:pt x="73458" y="14606"/>
                    </a:cubicBezTo>
                    <a:cubicBezTo>
                      <a:pt x="73432" y="14612"/>
                      <a:pt x="73406" y="14619"/>
                      <a:pt x="73380" y="14624"/>
                    </a:cubicBezTo>
                    <a:cubicBezTo>
                      <a:pt x="73344" y="14634"/>
                      <a:pt x="73306" y="14642"/>
                      <a:pt x="73268" y="14652"/>
                    </a:cubicBezTo>
                    <a:cubicBezTo>
                      <a:pt x="73227" y="14661"/>
                      <a:pt x="73188" y="14671"/>
                      <a:pt x="73147" y="14681"/>
                    </a:cubicBezTo>
                    <a:cubicBezTo>
                      <a:pt x="73106" y="14691"/>
                      <a:pt x="73066" y="14701"/>
                      <a:pt x="73025" y="14711"/>
                    </a:cubicBezTo>
                    <a:cubicBezTo>
                      <a:pt x="72984" y="14722"/>
                      <a:pt x="72945" y="14732"/>
                      <a:pt x="72904" y="14742"/>
                    </a:cubicBezTo>
                    <a:cubicBezTo>
                      <a:pt x="72802" y="14768"/>
                      <a:pt x="72702" y="14794"/>
                      <a:pt x="72600" y="14821"/>
                    </a:cubicBezTo>
                    <a:cubicBezTo>
                      <a:pt x="72500" y="14849"/>
                      <a:pt x="72400" y="14876"/>
                      <a:pt x="72300" y="14904"/>
                    </a:cubicBezTo>
                    <a:lnTo>
                      <a:pt x="72298" y="14904"/>
                    </a:lnTo>
                    <a:cubicBezTo>
                      <a:pt x="72238" y="14921"/>
                      <a:pt x="72175" y="14939"/>
                      <a:pt x="72113" y="14955"/>
                    </a:cubicBezTo>
                    <a:cubicBezTo>
                      <a:pt x="72052" y="14973"/>
                      <a:pt x="71990" y="14991"/>
                      <a:pt x="71929" y="15009"/>
                    </a:cubicBezTo>
                    <a:lnTo>
                      <a:pt x="71927" y="15009"/>
                    </a:lnTo>
                    <a:cubicBezTo>
                      <a:pt x="71845" y="15034"/>
                      <a:pt x="71763" y="15059"/>
                      <a:pt x="71681" y="15082"/>
                    </a:cubicBezTo>
                    <a:cubicBezTo>
                      <a:pt x="71437" y="15157"/>
                      <a:pt x="71192" y="15233"/>
                      <a:pt x="70948" y="15311"/>
                    </a:cubicBezTo>
                    <a:cubicBezTo>
                      <a:pt x="70948" y="15311"/>
                      <a:pt x="70948" y="15311"/>
                      <a:pt x="70948" y="15313"/>
                    </a:cubicBezTo>
                    <a:cubicBezTo>
                      <a:pt x="70876" y="15336"/>
                      <a:pt x="70805" y="15359"/>
                      <a:pt x="70734" y="15382"/>
                    </a:cubicBezTo>
                    <a:cubicBezTo>
                      <a:pt x="70664" y="15406"/>
                      <a:pt x="70593" y="15429"/>
                      <a:pt x="70521" y="15454"/>
                    </a:cubicBezTo>
                    <a:cubicBezTo>
                      <a:pt x="70460" y="15474"/>
                      <a:pt x="70400" y="15495"/>
                      <a:pt x="70339" y="15516"/>
                    </a:cubicBezTo>
                    <a:cubicBezTo>
                      <a:pt x="70259" y="15544"/>
                      <a:pt x="70178" y="15572"/>
                      <a:pt x="70098" y="15600"/>
                    </a:cubicBezTo>
                    <a:cubicBezTo>
                      <a:pt x="70030" y="15625"/>
                      <a:pt x="69965" y="15648"/>
                      <a:pt x="69897" y="15672"/>
                    </a:cubicBezTo>
                    <a:cubicBezTo>
                      <a:pt x="69797" y="15708"/>
                      <a:pt x="69699" y="15745"/>
                      <a:pt x="69599" y="15781"/>
                    </a:cubicBezTo>
                    <a:cubicBezTo>
                      <a:pt x="69499" y="15817"/>
                      <a:pt x="69400" y="15854"/>
                      <a:pt x="69300" y="15892"/>
                    </a:cubicBezTo>
                    <a:cubicBezTo>
                      <a:pt x="69235" y="15917"/>
                      <a:pt x="69169" y="15941"/>
                      <a:pt x="69103" y="15968"/>
                    </a:cubicBezTo>
                    <a:cubicBezTo>
                      <a:pt x="69052" y="15986"/>
                      <a:pt x="69003" y="16005"/>
                      <a:pt x="68954" y="16025"/>
                    </a:cubicBezTo>
                    <a:cubicBezTo>
                      <a:pt x="68905" y="16043"/>
                      <a:pt x="68855" y="16063"/>
                      <a:pt x="68806" y="16083"/>
                    </a:cubicBezTo>
                    <a:cubicBezTo>
                      <a:pt x="68708" y="16120"/>
                      <a:pt x="68609" y="16160"/>
                      <a:pt x="68511" y="16199"/>
                    </a:cubicBezTo>
                    <a:cubicBezTo>
                      <a:pt x="68463" y="16217"/>
                      <a:pt x="68417" y="16237"/>
                      <a:pt x="68371" y="16255"/>
                    </a:cubicBezTo>
                    <a:cubicBezTo>
                      <a:pt x="68286" y="16289"/>
                      <a:pt x="68201" y="16324"/>
                      <a:pt x="68117" y="16360"/>
                    </a:cubicBezTo>
                    <a:cubicBezTo>
                      <a:pt x="68073" y="16376"/>
                      <a:pt x="68030" y="16394"/>
                      <a:pt x="67987" y="16412"/>
                    </a:cubicBezTo>
                    <a:cubicBezTo>
                      <a:pt x="67945" y="16430"/>
                      <a:pt x="67902" y="16447"/>
                      <a:pt x="67859" y="16465"/>
                    </a:cubicBezTo>
                    <a:cubicBezTo>
                      <a:pt x="67850" y="16470"/>
                      <a:pt x="67840" y="16473"/>
                      <a:pt x="67830" y="16478"/>
                    </a:cubicBezTo>
                    <a:cubicBezTo>
                      <a:pt x="67825" y="16480"/>
                      <a:pt x="67820" y="16481"/>
                      <a:pt x="67815" y="16485"/>
                    </a:cubicBezTo>
                    <a:cubicBezTo>
                      <a:pt x="67751" y="16511"/>
                      <a:pt x="67685" y="16539"/>
                      <a:pt x="67620" y="16567"/>
                    </a:cubicBezTo>
                    <a:cubicBezTo>
                      <a:pt x="67561" y="16591"/>
                      <a:pt x="67502" y="16616"/>
                      <a:pt x="67443" y="16642"/>
                    </a:cubicBezTo>
                    <a:cubicBezTo>
                      <a:pt x="67392" y="16663"/>
                      <a:pt x="67339" y="16686"/>
                      <a:pt x="67288" y="16708"/>
                    </a:cubicBezTo>
                    <a:cubicBezTo>
                      <a:pt x="67173" y="16757"/>
                      <a:pt x="67059" y="16808"/>
                      <a:pt x="66944" y="16859"/>
                    </a:cubicBezTo>
                    <a:cubicBezTo>
                      <a:pt x="66898" y="16878"/>
                      <a:pt x="66852" y="16900"/>
                      <a:pt x="66806" y="16919"/>
                    </a:cubicBezTo>
                    <a:cubicBezTo>
                      <a:pt x="66694" y="16969"/>
                      <a:pt x="66583" y="17018"/>
                      <a:pt x="66473" y="17069"/>
                    </a:cubicBezTo>
                    <a:cubicBezTo>
                      <a:pt x="66422" y="17090"/>
                      <a:pt x="66373" y="17113"/>
                      <a:pt x="66323" y="17136"/>
                    </a:cubicBezTo>
                    <a:cubicBezTo>
                      <a:pt x="66261" y="17164"/>
                      <a:pt x="66197" y="17193"/>
                      <a:pt x="66135" y="17221"/>
                    </a:cubicBezTo>
                    <a:cubicBezTo>
                      <a:pt x="65944" y="17308"/>
                      <a:pt x="65756" y="17395"/>
                      <a:pt x="65567" y="17484"/>
                    </a:cubicBezTo>
                    <a:cubicBezTo>
                      <a:pt x="65511" y="17510"/>
                      <a:pt x="65455" y="17536"/>
                      <a:pt x="65398" y="17563"/>
                    </a:cubicBezTo>
                    <a:cubicBezTo>
                      <a:pt x="65359" y="17582"/>
                      <a:pt x="65319" y="17600"/>
                      <a:pt x="65280" y="17620"/>
                    </a:cubicBezTo>
                    <a:cubicBezTo>
                      <a:pt x="65247" y="17635"/>
                      <a:pt x="65214" y="17650"/>
                      <a:pt x="65183" y="17666"/>
                    </a:cubicBezTo>
                    <a:cubicBezTo>
                      <a:pt x="64825" y="17835"/>
                      <a:pt x="64469" y="18007"/>
                      <a:pt x="64115" y="18181"/>
                    </a:cubicBezTo>
                    <a:cubicBezTo>
                      <a:pt x="63967" y="18255"/>
                      <a:pt x="63819" y="18327"/>
                      <a:pt x="63672" y="18400"/>
                    </a:cubicBezTo>
                    <a:cubicBezTo>
                      <a:pt x="63599" y="18437"/>
                      <a:pt x="63526" y="18473"/>
                      <a:pt x="63452" y="18510"/>
                    </a:cubicBezTo>
                    <a:cubicBezTo>
                      <a:pt x="63084" y="18693"/>
                      <a:pt x="62717" y="18879"/>
                      <a:pt x="62352" y="19064"/>
                    </a:cubicBezTo>
                    <a:cubicBezTo>
                      <a:pt x="61881" y="19302"/>
                      <a:pt x="61412" y="19543"/>
                      <a:pt x="60946" y="19781"/>
                    </a:cubicBezTo>
                    <a:cubicBezTo>
                      <a:pt x="60862" y="19826"/>
                      <a:pt x="60777" y="19868"/>
                      <a:pt x="60693" y="19911"/>
                    </a:cubicBezTo>
                    <a:cubicBezTo>
                      <a:pt x="60227" y="20151"/>
                      <a:pt x="59758" y="20390"/>
                      <a:pt x="59289" y="20628"/>
                    </a:cubicBezTo>
                    <a:cubicBezTo>
                      <a:pt x="59276" y="20635"/>
                      <a:pt x="59264" y="20641"/>
                      <a:pt x="59251" y="20648"/>
                    </a:cubicBezTo>
                    <a:cubicBezTo>
                      <a:pt x="59248" y="20649"/>
                      <a:pt x="59244" y="20649"/>
                      <a:pt x="59243" y="20651"/>
                    </a:cubicBezTo>
                    <a:cubicBezTo>
                      <a:pt x="59154" y="20695"/>
                      <a:pt x="59067" y="20740"/>
                      <a:pt x="58979" y="20784"/>
                    </a:cubicBezTo>
                    <a:cubicBezTo>
                      <a:pt x="58869" y="20840"/>
                      <a:pt x="58759" y="20896"/>
                      <a:pt x="58649" y="20951"/>
                    </a:cubicBezTo>
                    <a:cubicBezTo>
                      <a:pt x="58562" y="20994"/>
                      <a:pt x="58476" y="21037"/>
                      <a:pt x="58391" y="21079"/>
                    </a:cubicBezTo>
                    <a:cubicBezTo>
                      <a:pt x="58335" y="21107"/>
                      <a:pt x="58279" y="21135"/>
                      <a:pt x="58224" y="21163"/>
                    </a:cubicBezTo>
                    <a:cubicBezTo>
                      <a:pt x="58150" y="21199"/>
                      <a:pt x="58078" y="21235"/>
                      <a:pt x="58005" y="21271"/>
                    </a:cubicBezTo>
                    <a:cubicBezTo>
                      <a:pt x="57963" y="21291"/>
                      <a:pt x="57918" y="21312"/>
                      <a:pt x="57876" y="21334"/>
                    </a:cubicBezTo>
                    <a:cubicBezTo>
                      <a:pt x="57863" y="21340"/>
                      <a:pt x="57850" y="21348"/>
                      <a:pt x="57835" y="21355"/>
                    </a:cubicBezTo>
                    <a:cubicBezTo>
                      <a:pt x="57771" y="21386"/>
                      <a:pt x="57707" y="21417"/>
                      <a:pt x="57643" y="21449"/>
                    </a:cubicBezTo>
                    <a:cubicBezTo>
                      <a:pt x="57523" y="21508"/>
                      <a:pt x="57402" y="21567"/>
                      <a:pt x="57282" y="21624"/>
                    </a:cubicBezTo>
                    <a:cubicBezTo>
                      <a:pt x="57101" y="21713"/>
                      <a:pt x="56919" y="21800"/>
                      <a:pt x="56739" y="21885"/>
                    </a:cubicBezTo>
                    <a:lnTo>
                      <a:pt x="56737" y="21885"/>
                    </a:lnTo>
                    <a:cubicBezTo>
                      <a:pt x="56655" y="21924"/>
                      <a:pt x="56571" y="21964"/>
                      <a:pt x="56488" y="22003"/>
                    </a:cubicBezTo>
                    <a:cubicBezTo>
                      <a:pt x="55905" y="22279"/>
                      <a:pt x="55318" y="22546"/>
                      <a:pt x="54725" y="22802"/>
                    </a:cubicBezTo>
                    <a:cubicBezTo>
                      <a:pt x="54184" y="23037"/>
                      <a:pt x="53639" y="23262"/>
                      <a:pt x="53091" y="23477"/>
                    </a:cubicBezTo>
                    <a:cubicBezTo>
                      <a:pt x="52930" y="23539"/>
                      <a:pt x="52767" y="23601"/>
                      <a:pt x="52605" y="23662"/>
                    </a:cubicBezTo>
                    <a:cubicBezTo>
                      <a:pt x="52544" y="23685"/>
                      <a:pt x="52482" y="23708"/>
                      <a:pt x="52421" y="23731"/>
                    </a:cubicBezTo>
                    <a:cubicBezTo>
                      <a:pt x="52362" y="23752"/>
                      <a:pt x="52303" y="23774"/>
                      <a:pt x="52246" y="23795"/>
                    </a:cubicBezTo>
                    <a:cubicBezTo>
                      <a:pt x="52198" y="23812"/>
                      <a:pt x="52152" y="23830"/>
                      <a:pt x="52105" y="23846"/>
                    </a:cubicBezTo>
                    <a:cubicBezTo>
                      <a:pt x="52045" y="23867"/>
                      <a:pt x="51986" y="23889"/>
                      <a:pt x="51927" y="23910"/>
                    </a:cubicBezTo>
                    <a:cubicBezTo>
                      <a:pt x="51850" y="23936"/>
                      <a:pt x="51773" y="23964"/>
                      <a:pt x="51696" y="23990"/>
                    </a:cubicBezTo>
                    <a:cubicBezTo>
                      <a:pt x="51624" y="24017"/>
                      <a:pt x="51552" y="24041"/>
                      <a:pt x="51478" y="24066"/>
                    </a:cubicBezTo>
                    <a:cubicBezTo>
                      <a:pt x="50388" y="24435"/>
                      <a:pt x="49277" y="24753"/>
                      <a:pt x="48142" y="25001"/>
                    </a:cubicBezTo>
                    <a:cubicBezTo>
                      <a:pt x="47439" y="25155"/>
                      <a:pt x="46725" y="25282"/>
                      <a:pt x="46002" y="25379"/>
                    </a:cubicBezTo>
                    <a:cubicBezTo>
                      <a:pt x="44993" y="25510"/>
                      <a:pt x="43966" y="25584"/>
                      <a:pt x="42912" y="25584"/>
                    </a:cubicBezTo>
                    <a:cubicBezTo>
                      <a:pt x="42889" y="25584"/>
                      <a:pt x="42866" y="25584"/>
                      <a:pt x="42843" y="25584"/>
                    </a:cubicBezTo>
                    <a:cubicBezTo>
                      <a:pt x="42188" y="25582"/>
                      <a:pt x="41525" y="25553"/>
                      <a:pt x="40851" y="25492"/>
                    </a:cubicBezTo>
                    <a:lnTo>
                      <a:pt x="40849" y="25492"/>
                    </a:lnTo>
                    <a:cubicBezTo>
                      <a:pt x="40779" y="25487"/>
                      <a:pt x="40706" y="25479"/>
                      <a:pt x="40636" y="25472"/>
                    </a:cubicBezTo>
                    <a:cubicBezTo>
                      <a:pt x="40562" y="25467"/>
                      <a:pt x="32887" y="24691"/>
                      <a:pt x="23237" y="17033"/>
                    </a:cubicBezTo>
                    <a:cubicBezTo>
                      <a:pt x="15253" y="10684"/>
                      <a:pt x="10061" y="3316"/>
                      <a:pt x="8199" y="442"/>
                    </a:cubicBezTo>
                    <a:cubicBezTo>
                      <a:pt x="8049" y="213"/>
                      <a:pt x="7908" y="0"/>
                      <a:pt x="76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2030875" y="3969100"/>
                <a:ext cx="931650" cy="273800"/>
              </a:xfrm>
              <a:custGeom>
                <a:avLst/>
                <a:gdLst/>
                <a:ahLst/>
                <a:cxnLst/>
                <a:rect l="l" t="t" r="r" b="b"/>
                <a:pathLst>
                  <a:path w="37266" h="10952" extrusionOk="0">
                    <a:moveTo>
                      <a:pt x="35536" y="1"/>
                    </a:moveTo>
                    <a:cubicBezTo>
                      <a:pt x="31771" y="1870"/>
                      <a:pt x="14364" y="6709"/>
                      <a:pt x="5350" y="7140"/>
                    </a:cubicBezTo>
                    <a:cubicBezTo>
                      <a:pt x="3268" y="8714"/>
                      <a:pt x="1333" y="10063"/>
                      <a:pt x="1" y="10893"/>
                    </a:cubicBezTo>
                    <a:cubicBezTo>
                      <a:pt x="510" y="10933"/>
                      <a:pt x="1030" y="10952"/>
                      <a:pt x="1558" y="10952"/>
                    </a:cubicBezTo>
                    <a:cubicBezTo>
                      <a:pt x="7838" y="10952"/>
                      <a:pt x="15341" y="8268"/>
                      <a:pt x="22068" y="5847"/>
                    </a:cubicBezTo>
                    <a:cubicBezTo>
                      <a:pt x="27705" y="3817"/>
                      <a:pt x="33061" y="1889"/>
                      <a:pt x="37265" y="1640"/>
                    </a:cubicBezTo>
                    <a:cubicBezTo>
                      <a:pt x="36684" y="1111"/>
                      <a:pt x="36100" y="562"/>
                      <a:pt x="355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0"/>
              <p:cNvSpPr/>
              <p:nvPr/>
            </p:nvSpPr>
            <p:spPr>
              <a:xfrm>
                <a:off x="2203700" y="3906250"/>
                <a:ext cx="695300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27812" h="8452" extrusionOk="0">
                    <a:moveTo>
                      <a:pt x="26304" y="1"/>
                    </a:moveTo>
                    <a:cubicBezTo>
                      <a:pt x="25413" y="189"/>
                      <a:pt x="23435" y="417"/>
                      <a:pt x="18982" y="926"/>
                    </a:cubicBezTo>
                    <a:cubicBezTo>
                      <a:pt x="14123" y="1479"/>
                      <a:pt x="10490" y="1760"/>
                      <a:pt x="8161" y="1760"/>
                    </a:cubicBezTo>
                    <a:cubicBezTo>
                      <a:pt x="7943" y="1760"/>
                      <a:pt x="7736" y="1756"/>
                      <a:pt x="7541" y="1751"/>
                    </a:cubicBezTo>
                    <a:cubicBezTo>
                      <a:pt x="7277" y="2035"/>
                      <a:pt x="7001" y="2323"/>
                      <a:pt x="6712" y="2613"/>
                    </a:cubicBezTo>
                    <a:cubicBezTo>
                      <a:pt x="4879" y="4467"/>
                      <a:pt x="2418" y="6558"/>
                      <a:pt x="1" y="8452"/>
                    </a:cubicBezTo>
                    <a:cubicBezTo>
                      <a:pt x="10444" y="7567"/>
                      <a:pt x="24404" y="2882"/>
                      <a:pt x="27812" y="1691"/>
                    </a:cubicBezTo>
                    <a:cubicBezTo>
                      <a:pt x="27277" y="1130"/>
                      <a:pt x="26767" y="563"/>
                      <a:pt x="26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0"/>
              <p:cNvSpPr/>
              <p:nvPr/>
            </p:nvSpPr>
            <p:spPr>
              <a:xfrm>
                <a:off x="2416500" y="3795075"/>
                <a:ext cx="4253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5113" extrusionOk="0">
                    <a:moveTo>
                      <a:pt x="3118" y="1"/>
                    </a:moveTo>
                    <a:cubicBezTo>
                      <a:pt x="2665" y="1500"/>
                      <a:pt x="1623" y="3209"/>
                      <a:pt x="1" y="5112"/>
                    </a:cubicBezTo>
                    <a:cubicBezTo>
                      <a:pt x="4953" y="5069"/>
                      <a:pt x="14087" y="3854"/>
                      <a:pt x="17014" y="3445"/>
                    </a:cubicBezTo>
                    <a:cubicBezTo>
                      <a:pt x="16387" y="2582"/>
                      <a:pt x="15903" y="1747"/>
                      <a:pt x="15636" y="979"/>
                    </a:cubicBezTo>
                    <a:lnTo>
                      <a:pt x="3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0"/>
              <p:cNvSpPr/>
              <p:nvPr/>
            </p:nvSpPr>
            <p:spPr>
              <a:xfrm>
                <a:off x="2431725" y="3606775"/>
                <a:ext cx="3756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739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80" y="1622"/>
                      <a:pt x="2242" y="3230"/>
                      <a:pt x="2623" y="4792"/>
                    </a:cubicBezTo>
                    <a:cubicBezTo>
                      <a:pt x="2767" y="5307"/>
                      <a:pt x="2806" y="5860"/>
                      <a:pt x="2739" y="6451"/>
                    </a:cubicBezTo>
                    <a:lnTo>
                      <a:pt x="14800" y="7393"/>
                    </a:lnTo>
                    <a:cubicBezTo>
                      <a:pt x="14790" y="7122"/>
                      <a:pt x="14820" y="6865"/>
                      <a:pt x="14895" y="6625"/>
                    </a:cubicBezTo>
                    <a:cubicBezTo>
                      <a:pt x="14933" y="6518"/>
                      <a:pt x="14976" y="6408"/>
                      <a:pt x="15027" y="6297"/>
                    </a:cubicBezTo>
                    <a:cubicBezTo>
                      <a:pt x="11472" y="4991"/>
                      <a:pt x="4518" y="23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0"/>
              <p:cNvSpPr/>
              <p:nvPr/>
            </p:nvSpPr>
            <p:spPr>
              <a:xfrm>
                <a:off x="2079825" y="3082600"/>
                <a:ext cx="801625" cy="657575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26303" extrusionOk="0">
                    <a:moveTo>
                      <a:pt x="527" y="1"/>
                    </a:moveTo>
                    <a:cubicBezTo>
                      <a:pt x="192" y="1233"/>
                      <a:pt x="0" y="2623"/>
                      <a:pt x="84" y="4134"/>
                    </a:cubicBezTo>
                    <a:cubicBezTo>
                      <a:pt x="263" y="7126"/>
                      <a:pt x="4186" y="10915"/>
                      <a:pt x="7980" y="14578"/>
                    </a:cubicBezTo>
                    <a:cubicBezTo>
                      <a:pt x="9262" y="15813"/>
                      <a:pt x="10558" y="17065"/>
                      <a:pt x="11749" y="18317"/>
                    </a:cubicBezTo>
                    <a:cubicBezTo>
                      <a:pt x="15240" y="20869"/>
                      <a:pt x="25304" y="24704"/>
                      <a:pt x="29664" y="26302"/>
                    </a:cubicBezTo>
                    <a:cubicBezTo>
                      <a:pt x="30022" y="25790"/>
                      <a:pt x="30497" y="25231"/>
                      <a:pt x="31096" y="24612"/>
                    </a:cubicBezTo>
                    <a:cubicBezTo>
                      <a:pt x="31105" y="24604"/>
                      <a:pt x="31113" y="24596"/>
                      <a:pt x="31121" y="24589"/>
                    </a:cubicBezTo>
                    <a:cubicBezTo>
                      <a:pt x="31407" y="24295"/>
                      <a:pt x="31722" y="23987"/>
                      <a:pt x="32065" y="23669"/>
                    </a:cubicBezTo>
                    <a:cubicBezTo>
                      <a:pt x="26413" y="20930"/>
                      <a:pt x="6712" y="10807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2104875" y="2945825"/>
                <a:ext cx="897925" cy="708675"/>
              </a:xfrm>
              <a:custGeom>
                <a:avLst/>
                <a:gdLst/>
                <a:ahLst/>
                <a:cxnLst/>
                <a:rect l="l" t="t" r="r" b="b"/>
                <a:pathLst>
                  <a:path w="35917" h="28347" extrusionOk="0">
                    <a:moveTo>
                      <a:pt x="2359" y="1"/>
                    </a:moveTo>
                    <a:cubicBezTo>
                      <a:pt x="1783" y="700"/>
                      <a:pt x="756" y="2105"/>
                      <a:pt x="1" y="4038"/>
                    </a:cubicBezTo>
                    <a:cubicBezTo>
                      <a:pt x="5610" y="15347"/>
                      <a:pt x="28301" y="26598"/>
                      <a:pt x="31941" y="28347"/>
                    </a:cubicBezTo>
                    <a:cubicBezTo>
                      <a:pt x="33076" y="27352"/>
                      <a:pt x="34423" y="26276"/>
                      <a:pt x="35917" y="25172"/>
                    </a:cubicBezTo>
                    <a:cubicBezTo>
                      <a:pt x="35736" y="25159"/>
                      <a:pt x="35554" y="25144"/>
                      <a:pt x="35372" y="25126"/>
                    </a:cubicBezTo>
                    <a:cubicBezTo>
                      <a:pt x="35368" y="25126"/>
                      <a:pt x="34870" y="25081"/>
                      <a:pt x="33967" y="24891"/>
                    </a:cubicBezTo>
                    <a:cubicBezTo>
                      <a:pt x="31256" y="24317"/>
                      <a:pt x="24901" y="22425"/>
                      <a:pt x="17372" y="16450"/>
                    </a:cubicBezTo>
                    <a:cubicBezTo>
                      <a:pt x="9612" y="10281"/>
                      <a:pt x="4449" y="3161"/>
                      <a:pt x="23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0"/>
              <p:cNvSpPr/>
              <p:nvPr/>
            </p:nvSpPr>
            <p:spPr>
              <a:xfrm>
                <a:off x="2828300" y="3459500"/>
                <a:ext cx="2168550" cy="811350"/>
              </a:xfrm>
              <a:custGeom>
                <a:avLst/>
                <a:gdLst/>
                <a:ahLst/>
                <a:cxnLst/>
                <a:rect l="l" t="t" r="r" b="b"/>
                <a:pathLst>
                  <a:path w="86742" h="32454" extrusionOk="0">
                    <a:moveTo>
                      <a:pt x="51220" y="1"/>
                    </a:moveTo>
                    <a:cubicBezTo>
                      <a:pt x="48207" y="1"/>
                      <a:pt x="45199" y="158"/>
                      <a:pt x="42246" y="521"/>
                    </a:cubicBezTo>
                    <a:cubicBezTo>
                      <a:pt x="36893" y="1187"/>
                      <a:pt x="32031" y="3675"/>
                      <a:pt x="27328" y="6083"/>
                    </a:cubicBezTo>
                    <a:cubicBezTo>
                      <a:pt x="21633" y="8999"/>
                      <a:pt x="15762" y="12007"/>
                      <a:pt x="8793" y="12007"/>
                    </a:cubicBezTo>
                    <a:cubicBezTo>
                      <a:pt x="8020" y="12007"/>
                      <a:pt x="7236" y="11970"/>
                      <a:pt x="6435" y="11892"/>
                    </a:cubicBezTo>
                    <a:cubicBezTo>
                      <a:pt x="6433" y="11893"/>
                      <a:pt x="6429" y="11893"/>
                      <a:pt x="6423" y="11893"/>
                    </a:cubicBezTo>
                    <a:cubicBezTo>
                      <a:pt x="6246" y="11893"/>
                      <a:pt x="4394" y="11650"/>
                      <a:pt x="1594" y="10673"/>
                    </a:cubicBezTo>
                    <a:cubicBezTo>
                      <a:pt x="591" y="11764"/>
                      <a:pt x="212" y="12459"/>
                      <a:pt x="74" y="12859"/>
                    </a:cubicBezTo>
                    <a:cubicBezTo>
                      <a:pt x="1" y="13092"/>
                      <a:pt x="5" y="13376"/>
                      <a:pt x="83" y="13704"/>
                    </a:cubicBezTo>
                    <a:cubicBezTo>
                      <a:pt x="92" y="13734"/>
                      <a:pt x="101" y="13763"/>
                      <a:pt x="106" y="13794"/>
                    </a:cubicBezTo>
                    <a:cubicBezTo>
                      <a:pt x="581" y="15563"/>
                      <a:pt x="3068" y="18558"/>
                      <a:pt x="6978" y="21993"/>
                    </a:cubicBezTo>
                    <a:cubicBezTo>
                      <a:pt x="6989" y="22001"/>
                      <a:pt x="6999" y="22011"/>
                      <a:pt x="7009" y="22019"/>
                    </a:cubicBezTo>
                    <a:lnTo>
                      <a:pt x="7011" y="22019"/>
                    </a:lnTo>
                    <a:cubicBezTo>
                      <a:pt x="10759" y="22222"/>
                      <a:pt x="18406" y="23832"/>
                      <a:pt x="27236" y="25690"/>
                    </a:cubicBezTo>
                    <a:cubicBezTo>
                      <a:pt x="28097" y="25872"/>
                      <a:pt x="28970" y="26054"/>
                      <a:pt x="29853" y="26239"/>
                    </a:cubicBezTo>
                    <a:cubicBezTo>
                      <a:pt x="29897" y="26243"/>
                      <a:pt x="29940" y="26253"/>
                      <a:pt x="29983" y="26267"/>
                    </a:cubicBezTo>
                    <a:lnTo>
                      <a:pt x="29984" y="26267"/>
                    </a:lnTo>
                    <a:cubicBezTo>
                      <a:pt x="43917" y="29191"/>
                      <a:pt x="60078" y="32454"/>
                      <a:pt x="70639" y="32454"/>
                    </a:cubicBezTo>
                    <a:cubicBezTo>
                      <a:pt x="72089" y="32454"/>
                      <a:pt x="73433" y="32393"/>
                      <a:pt x="74651" y="32260"/>
                    </a:cubicBezTo>
                    <a:cubicBezTo>
                      <a:pt x="78567" y="31855"/>
                      <a:pt x="82707" y="30537"/>
                      <a:pt x="86742" y="28760"/>
                    </a:cubicBezTo>
                    <a:cubicBezTo>
                      <a:pt x="86532" y="28581"/>
                      <a:pt x="86212" y="28184"/>
                      <a:pt x="85659" y="27306"/>
                    </a:cubicBezTo>
                    <a:cubicBezTo>
                      <a:pt x="84046" y="24736"/>
                      <a:pt x="79779" y="16397"/>
                      <a:pt x="82950" y="4206"/>
                    </a:cubicBezTo>
                    <a:cubicBezTo>
                      <a:pt x="82213" y="4040"/>
                      <a:pt x="81478" y="3880"/>
                      <a:pt x="80741" y="3722"/>
                    </a:cubicBezTo>
                    <a:cubicBezTo>
                      <a:pt x="72216" y="1902"/>
                      <a:pt x="61688" y="1"/>
                      <a:pt x="51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0"/>
              <p:cNvSpPr/>
              <p:nvPr/>
            </p:nvSpPr>
            <p:spPr>
              <a:xfrm>
                <a:off x="2889350" y="3276700"/>
                <a:ext cx="2072925" cy="455550"/>
              </a:xfrm>
              <a:custGeom>
                <a:avLst/>
                <a:gdLst/>
                <a:ahLst/>
                <a:cxnLst/>
                <a:rect l="l" t="t" r="r" b="b"/>
                <a:pathLst>
                  <a:path w="82917" h="18222" extrusionOk="0">
                    <a:moveTo>
                      <a:pt x="48771" y="0"/>
                    </a:moveTo>
                    <a:cubicBezTo>
                      <a:pt x="47830" y="0"/>
                      <a:pt x="46889" y="16"/>
                      <a:pt x="45951" y="48"/>
                    </a:cubicBezTo>
                    <a:cubicBezTo>
                      <a:pt x="45585" y="61"/>
                      <a:pt x="45219" y="76"/>
                      <a:pt x="44853" y="94"/>
                    </a:cubicBezTo>
                    <a:cubicBezTo>
                      <a:pt x="44841" y="94"/>
                      <a:pt x="44828" y="94"/>
                      <a:pt x="44817" y="95"/>
                    </a:cubicBezTo>
                    <a:cubicBezTo>
                      <a:pt x="44726" y="99"/>
                      <a:pt x="44636" y="104"/>
                      <a:pt x="44546" y="109"/>
                    </a:cubicBezTo>
                    <a:cubicBezTo>
                      <a:pt x="44462" y="113"/>
                      <a:pt x="44380" y="118"/>
                      <a:pt x="44296" y="122"/>
                    </a:cubicBezTo>
                    <a:cubicBezTo>
                      <a:pt x="44262" y="125"/>
                      <a:pt x="44226" y="127"/>
                      <a:pt x="44191" y="128"/>
                    </a:cubicBezTo>
                    <a:cubicBezTo>
                      <a:pt x="44139" y="132"/>
                      <a:pt x="44088" y="135"/>
                      <a:pt x="44036" y="138"/>
                    </a:cubicBezTo>
                    <a:cubicBezTo>
                      <a:pt x="43988" y="140"/>
                      <a:pt x="43940" y="143"/>
                      <a:pt x="43893" y="146"/>
                    </a:cubicBezTo>
                    <a:cubicBezTo>
                      <a:pt x="43830" y="150"/>
                      <a:pt x="43768" y="154"/>
                      <a:pt x="43707" y="158"/>
                    </a:cubicBezTo>
                    <a:cubicBezTo>
                      <a:pt x="43612" y="164"/>
                      <a:pt x="43519" y="169"/>
                      <a:pt x="43424" y="176"/>
                    </a:cubicBezTo>
                    <a:cubicBezTo>
                      <a:pt x="43236" y="189"/>
                      <a:pt x="43051" y="202"/>
                      <a:pt x="42864" y="217"/>
                    </a:cubicBezTo>
                    <a:cubicBezTo>
                      <a:pt x="42770" y="223"/>
                      <a:pt x="42679" y="232"/>
                      <a:pt x="42585" y="238"/>
                    </a:cubicBezTo>
                    <a:cubicBezTo>
                      <a:pt x="42491" y="246"/>
                      <a:pt x="42398" y="253"/>
                      <a:pt x="42306" y="261"/>
                    </a:cubicBezTo>
                    <a:cubicBezTo>
                      <a:pt x="42212" y="269"/>
                      <a:pt x="42119" y="278"/>
                      <a:pt x="42025" y="286"/>
                    </a:cubicBezTo>
                    <a:cubicBezTo>
                      <a:pt x="41934" y="294"/>
                      <a:pt x="41840" y="302"/>
                      <a:pt x="41748" y="310"/>
                    </a:cubicBezTo>
                    <a:cubicBezTo>
                      <a:pt x="41561" y="327"/>
                      <a:pt x="41376" y="345"/>
                      <a:pt x="41190" y="365"/>
                    </a:cubicBezTo>
                    <a:cubicBezTo>
                      <a:pt x="41098" y="373"/>
                      <a:pt x="41006" y="383"/>
                      <a:pt x="40913" y="392"/>
                    </a:cubicBezTo>
                    <a:cubicBezTo>
                      <a:pt x="40819" y="402"/>
                      <a:pt x="40727" y="412"/>
                      <a:pt x="40636" y="422"/>
                    </a:cubicBezTo>
                    <a:cubicBezTo>
                      <a:pt x="40565" y="430"/>
                      <a:pt x="40496" y="437"/>
                      <a:pt x="40427" y="445"/>
                    </a:cubicBezTo>
                    <a:cubicBezTo>
                      <a:pt x="40386" y="450"/>
                      <a:pt x="40345" y="455"/>
                      <a:pt x="40304" y="460"/>
                    </a:cubicBezTo>
                    <a:cubicBezTo>
                      <a:pt x="40252" y="465"/>
                      <a:pt x="40201" y="471"/>
                      <a:pt x="40148" y="478"/>
                    </a:cubicBezTo>
                    <a:cubicBezTo>
                      <a:pt x="40114" y="481"/>
                      <a:pt x="40081" y="486"/>
                      <a:pt x="40046" y="489"/>
                    </a:cubicBezTo>
                    <a:cubicBezTo>
                      <a:pt x="40033" y="491"/>
                      <a:pt x="40019" y="493"/>
                      <a:pt x="40005" y="494"/>
                    </a:cubicBezTo>
                    <a:cubicBezTo>
                      <a:pt x="39938" y="502"/>
                      <a:pt x="39871" y="511"/>
                      <a:pt x="39804" y="519"/>
                    </a:cubicBezTo>
                    <a:cubicBezTo>
                      <a:pt x="39761" y="524"/>
                      <a:pt x="39720" y="529"/>
                      <a:pt x="39679" y="535"/>
                    </a:cubicBezTo>
                    <a:cubicBezTo>
                      <a:pt x="39648" y="538"/>
                      <a:pt x="39618" y="542"/>
                      <a:pt x="39589" y="547"/>
                    </a:cubicBezTo>
                    <a:cubicBezTo>
                      <a:pt x="39559" y="550"/>
                      <a:pt x="39529" y="555"/>
                      <a:pt x="39500" y="558"/>
                    </a:cubicBezTo>
                    <a:cubicBezTo>
                      <a:pt x="39382" y="575"/>
                      <a:pt x="39264" y="593"/>
                      <a:pt x="39146" y="611"/>
                    </a:cubicBezTo>
                    <a:cubicBezTo>
                      <a:pt x="39091" y="619"/>
                      <a:pt x="39036" y="627"/>
                      <a:pt x="38981" y="635"/>
                    </a:cubicBezTo>
                    <a:cubicBezTo>
                      <a:pt x="38875" y="652"/>
                      <a:pt x="38768" y="670"/>
                      <a:pt x="38661" y="689"/>
                    </a:cubicBezTo>
                    <a:cubicBezTo>
                      <a:pt x="35626" y="1216"/>
                      <a:pt x="32744" y="2299"/>
                      <a:pt x="29953" y="3579"/>
                    </a:cubicBezTo>
                    <a:cubicBezTo>
                      <a:pt x="29854" y="3625"/>
                      <a:pt x="29756" y="3669"/>
                      <a:pt x="29659" y="3715"/>
                    </a:cubicBezTo>
                    <a:cubicBezTo>
                      <a:pt x="29513" y="3783"/>
                      <a:pt x="29365" y="3852"/>
                      <a:pt x="29219" y="3921"/>
                    </a:cubicBezTo>
                    <a:cubicBezTo>
                      <a:pt x="29167" y="3947"/>
                      <a:pt x="29113" y="3971"/>
                      <a:pt x="29059" y="3998"/>
                    </a:cubicBezTo>
                    <a:cubicBezTo>
                      <a:pt x="28553" y="4237"/>
                      <a:pt x="28049" y="4483"/>
                      <a:pt x="27549" y="4733"/>
                    </a:cubicBezTo>
                    <a:cubicBezTo>
                      <a:pt x="27116" y="4948"/>
                      <a:pt x="26684" y="5166"/>
                      <a:pt x="26254" y="5384"/>
                    </a:cubicBezTo>
                    <a:cubicBezTo>
                      <a:pt x="26207" y="5417"/>
                      <a:pt x="26156" y="5443"/>
                      <a:pt x="26103" y="5461"/>
                    </a:cubicBezTo>
                    <a:cubicBezTo>
                      <a:pt x="25695" y="5668"/>
                      <a:pt x="25289" y="5877"/>
                      <a:pt x="24886" y="6085"/>
                    </a:cubicBezTo>
                    <a:cubicBezTo>
                      <a:pt x="19362" y="8912"/>
                      <a:pt x="13651" y="11838"/>
                      <a:pt x="6960" y="12001"/>
                    </a:cubicBezTo>
                    <a:lnTo>
                      <a:pt x="6945" y="12001"/>
                    </a:lnTo>
                    <a:cubicBezTo>
                      <a:pt x="6924" y="12001"/>
                      <a:pt x="6902" y="11999"/>
                      <a:pt x="6879" y="11996"/>
                    </a:cubicBezTo>
                    <a:cubicBezTo>
                      <a:pt x="6692" y="12001"/>
                      <a:pt x="6503" y="12002"/>
                      <a:pt x="6315" y="12002"/>
                    </a:cubicBezTo>
                    <a:cubicBezTo>
                      <a:pt x="3745" y="13835"/>
                      <a:pt x="1533" y="15627"/>
                      <a:pt x="0" y="17116"/>
                    </a:cubicBezTo>
                    <a:cubicBezTo>
                      <a:pt x="2559" y="17964"/>
                      <a:pt x="4060" y="18110"/>
                      <a:pt x="4075" y="18110"/>
                    </a:cubicBezTo>
                    <a:cubicBezTo>
                      <a:pt x="4843" y="18186"/>
                      <a:pt x="5598" y="18222"/>
                      <a:pt x="6341" y="18222"/>
                    </a:cubicBezTo>
                    <a:cubicBezTo>
                      <a:pt x="13075" y="18222"/>
                      <a:pt x="18815" y="15274"/>
                      <a:pt x="24385" y="12419"/>
                    </a:cubicBezTo>
                    <a:cubicBezTo>
                      <a:pt x="29172" y="9967"/>
                      <a:pt x="34124" y="7432"/>
                      <a:pt x="39669" y="6743"/>
                    </a:cubicBezTo>
                    <a:cubicBezTo>
                      <a:pt x="42672" y="6374"/>
                      <a:pt x="45726" y="6214"/>
                      <a:pt x="48783" y="6214"/>
                    </a:cubicBezTo>
                    <a:cubicBezTo>
                      <a:pt x="59350" y="6214"/>
                      <a:pt x="69946" y="8128"/>
                      <a:pt x="78527" y="9963"/>
                    </a:cubicBezTo>
                    <a:cubicBezTo>
                      <a:pt x="79285" y="10123"/>
                      <a:pt x="80043" y="10289"/>
                      <a:pt x="80800" y="10458"/>
                    </a:cubicBezTo>
                    <a:cubicBezTo>
                      <a:pt x="81328" y="8640"/>
                      <a:pt x="82024" y="6738"/>
                      <a:pt x="82917" y="4762"/>
                    </a:cubicBezTo>
                    <a:lnTo>
                      <a:pt x="82674" y="4703"/>
                    </a:lnTo>
                    <a:cubicBezTo>
                      <a:pt x="82510" y="4666"/>
                      <a:pt x="82346" y="4626"/>
                      <a:pt x="82181" y="4588"/>
                    </a:cubicBezTo>
                    <a:cubicBezTo>
                      <a:pt x="82163" y="4583"/>
                      <a:pt x="82145" y="4580"/>
                      <a:pt x="82127" y="4575"/>
                    </a:cubicBezTo>
                    <a:cubicBezTo>
                      <a:pt x="81331" y="4390"/>
                      <a:pt x="80534" y="4209"/>
                      <a:pt x="79736" y="4032"/>
                    </a:cubicBezTo>
                    <a:cubicBezTo>
                      <a:pt x="79580" y="3998"/>
                      <a:pt x="79425" y="3963"/>
                      <a:pt x="79269" y="3930"/>
                    </a:cubicBezTo>
                    <a:cubicBezTo>
                      <a:pt x="79264" y="3929"/>
                      <a:pt x="79257" y="3927"/>
                      <a:pt x="79252" y="3925"/>
                    </a:cubicBezTo>
                    <a:cubicBezTo>
                      <a:pt x="79095" y="3893"/>
                      <a:pt x="78937" y="3858"/>
                      <a:pt x="78780" y="3824"/>
                    </a:cubicBezTo>
                    <a:cubicBezTo>
                      <a:pt x="78621" y="3789"/>
                      <a:pt x="78460" y="3755"/>
                      <a:pt x="78299" y="3720"/>
                    </a:cubicBezTo>
                    <a:cubicBezTo>
                      <a:pt x="78099" y="3678"/>
                      <a:pt x="77897" y="3635"/>
                      <a:pt x="77695" y="3592"/>
                    </a:cubicBezTo>
                    <a:cubicBezTo>
                      <a:pt x="77628" y="3578"/>
                      <a:pt x="77560" y="3563"/>
                      <a:pt x="77493" y="3550"/>
                    </a:cubicBezTo>
                    <a:cubicBezTo>
                      <a:pt x="77391" y="3528"/>
                      <a:pt x="77288" y="3507"/>
                      <a:pt x="77186" y="3484"/>
                    </a:cubicBezTo>
                    <a:cubicBezTo>
                      <a:pt x="77076" y="3463"/>
                      <a:pt x="76968" y="3440"/>
                      <a:pt x="76858" y="3417"/>
                    </a:cubicBezTo>
                    <a:cubicBezTo>
                      <a:pt x="76751" y="3394"/>
                      <a:pt x="76645" y="3372"/>
                      <a:pt x="76538" y="3349"/>
                    </a:cubicBezTo>
                    <a:cubicBezTo>
                      <a:pt x="76431" y="3328"/>
                      <a:pt x="76323" y="3305"/>
                      <a:pt x="76217" y="3284"/>
                    </a:cubicBezTo>
                    <a:cubicBezTo>
                      <a:pt x="76102" y="3259"/>
                      <a:pt x="75987" y="3236"/>
                      <a:pt x="75872" y="3213"/>
                    </a:cubicBezTo>
                    <a:cubicBezTo>
                      <a:pt x="75586" y="3154"/>
                      <a:pt x="75299" y="3097"/>
                      <a:pt x="75010" y="3038"/>
                    </a:cubicBezTo>
                    <a:cubicBezTo>
                      <a:pt x="74871" y="3010"/>
                      <a:pt x="74730" y="2982"/>
                      <a:pt x="74589" y="2954"/>
                    </a:cubicBezTo>
                    <a:cubicBezTo>
                      <a:pt x="74375" y="2911"/>
                      <a:pt x="74164" y="2869"/>
                      <a:pt x="73949" y="2828"/>
                    </a:cubicBezTo>
                    <a:cubicBezTo>
                      <a:pt x="73878" y="2813"/>
                      <a:pt x="73806" y="2798"/>
                      <a:pt x="73735" y="2785"/>
                    </a:cubicBezTo>
                    <a:cubicBezTo>
                      <a:pt x="73663" y="2770"/>
                      <a:pt x="73591" y="2757"/>
                      <a:pt x="73520" y="2742"/>
                    </a:cubicBezTo>
                    <a:cubicBezTo>
                      <a:pt x="73509" y="2741"/>
                      <a:pt x="73497" y="2739"/>
                      <a:pt x="73486" y="2736"/>
                    </a:cubicBezTo>
                    <a:cubicBezTo>
                      <a:pt x="65964" y="1275"/>
                      <a:pt x="57348" y="0"/>
                      <a:pt x="48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4779250" y="3402275"/>
                <a:ext cx="835350" cy="765950"/>
              </a:xfrm>
              <a:custGeom>
                <a:avLst/>
                <a:gdLst/>
                <a:ahLst/>
                <a:cxnLst/>
                <a:rect l="l" t="t" r="r" b="b"/>
                <a:pathLst>
                  <a:path w="33414" h="30638" extrusionOk="0">
                    <a:moveTo>
                      <a:pt x="22660" y="11999"/>
                    </a:moveTo>
                    <a:cubicBezTo>
                      <a:pt x="23469" y="11999"/>
                      <a:pt x="24191" y="12311"/>
                      <a:pt x="24749" y="12877"/>
                    </a:cubicBezTo>
                    <a:cubicBezTo>
                      <a:pt x="25317" y="13451"/>
                      <a:pt x="25622" y="14216"/>
                      <a:pt x="25609" y="15028"/>
                    </a:cubicBezTo>
                    <a:cubicBezTo>
                      <a:pt x="25588" y="16648"/>
                      <a:pt x="24301" y="17970"/>
                      <a:pt x="22716" y="18036"/>
                    </a:cubicBezTo>
                    <a:lnTo>
                      <a:pt x="22708" y="18036"/>
                    </a:lnTo>
                    <a:cubicBezTo>
                      <a:pt x="22683" y="18038"/>
                      <a:pt x="22657" y="18038"/>
                      <a:pt x="22632" y="18038"/>
                    </a:cubicBezTo>
                    <a:lnTo>
                      <a:pt x="22590" y="18038"/>
                    </a:lnTo>
                    <a:cubicBezTo>
                      <a:pt x="21812" y="18038"/>
                      <a:pt x="21083" y="17733"/>
                      <a:pt x="20539" y="17180"/>
                    </a:cubicBezTo>
                    <a:cubicBezTo>
                      <a:pt x="19974" y="16607"/>
                      <a:pt x="19669" y="15837"/>
                      <a:pt x="19680" y="15010"/>
                    </a:cubicBezTo>
                    <a:cubicBezTo>
                      <a:pt x="19692" y="14180"/>
                      <a:pt x="20031" y="13427"/>
                      <a:pt x="20571" y="12882"/>
                    </a:cubicBezTo>
                    <a:cubicBezTo>
                      <a:pt x="21111" y="12337"/>
                      <a:pt x="21850" y="11999"/>
                      <a:pt x="22660" y="11999"/>
                    </a:cubicBezTo>
                    <a:close/>
                    <a:moveTo>
                      <a:pt x="8405" y="0"/>
                    </a:moveTo>
                    <a:lnTo>
                      <a:pt x="8405" y="0"/>
                    </a:lnTo>
                    <a:cubicBezTo>
                      <a:pt x="0" y="18386"/>
                      <a:pt x="9016" y="29751"/>
                      <a:pt x="9413" y="30219"/>
                    </a:cubicBezTo>
                    <a:cubicBezTo>
                      <a:pt x="9538" y="30315"/>
                      <a:pt x="9620" y="30468"/>
                      <a:pt x="9623" y="30637"/>
                    </a:cubicBezTo>
                    <a:cubicBezTo>
                      <a:pt x="20886" y="25466"/>
                      <a:pt x="31139" y="16956"/>
                      <a:pt x="33135" y="15056"/>
                    </a:cubicBezTo>
                    <a:cubicBezTo>
                      <a:pt x="32362" y="14347"/>
                      <a:pt x="30430" y="12746"/>
                      <a:pt x="28322" y="12271"/>
                    </a:cubicBezTo>
                    <a:cubicBezTo>
                      <a:pt x="28028" y="12202"/>
                      <a:pt x="27841" y="11910"/>
                      <a:pt x="27908" y="11613"/>
                    </a:cubicBezTo>
                    <a:cubicBezTo>
                      <a:pt x="27966" y="11361"/>
                      <a:pt x="28182" y="11186"/>
                      <a:pt x="28439" y="11186"/>
                    </a:cubicBezTo>
                    <a:cubicBezTo>
                      <a:pt x="28480" y="11186"/>
                      <a:pt x="28522" y="11191"/>
                      <a:pt x="28564" y="11200"/>
                    </a:cubicBezTo>
                    <a:cubicBezTo>
                      <a:pt x="30158" y="11559"/>
                      <a:pt x="32203" y="12792"/>
                      <a:pt x="33414" y="13809"/>
                    </a:cubicBezTo>
                    <a:cubicBezTo>
                      <a:pt x="33002" y="8797"/>
                      <a:pt x="24057" y="3840"/>
                      <a:pt x="8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2850425" y="3432050"/>
                <a:ext cx="2083250" cy="327650"/>
              </a:xfrm>
              <a:custGeom>
                <a:avLst/>
                <a:gdLst/>
                <a:ahLst/>
                <a:cxnLst/>
                <a:rect l="l" t="t" r="r" b="b"/>
                <a:pathLst>
                  <a:path w="83330" h="13106" extrusionOk="0">
                    <a:moveTo>
                      <a:pt x="50340" y="0"/>
                    </a:moveTo>
                    <a:cubicBezTo>
                      <a:pt x="47283" y="0"/>
                      <a:pt x="44229" y="160"/>
                      <a:pt x="41226" y="529"/>
                    </a:cubicBezTo>
                    <a:cubicBezTo>
                      <a:pt x="35681" y="1218"/>
                      <a:pt x="30729" y="3753"/>
                      <a:pt x="25942" y="6205"/>
                    </a:cubicBezTo>
                    <a:cubicBezTo>
                      <a:pt x="20372" y="9060"/>
                      <a:pt x="14632" y="12008"/>
                      <a:pt x="7898" y="12008"/>
                    </a:cubicBezTo>
                    <a:cubicBezTo>
                      <a:pt x="7155" y="12008"/>
                      <a:pt x="6400" y="11972"/>
                      <a:pt x="5632" y="11896"/>
                    </a:cubicBezTo>
                    <a:cubicBezTo>
                      <a:pt x="5617" y="11896"/>
                      <a:pt x="4116" y="11750"/>
                      <a:pt x="1557" y="10902"/>
                    </a:cubicBezTo>
                    <a:cubicBezTo>
                      <a:pt x="1426" y="10857"/>
                      <a:pt x="1293" y="10813"/>
                      <a:pt x="1155" y="10765"/>
                    </a:cubicBezTo>
                    <a:cubicBezTo>
                      <a:pt x="1040" y="10724"/>
                      <a:pt x="922" y="10683"/>
                      <a:pt x="802" y="10641"/>
                    </a:cubicBezTo>
                    <a:cubicBezTo>
                      <a:pt x="741" y="10619"/>
                      <a:pt x="678" y="10609"/>
                      <a:pt x="617" y="10609"/>
                    </a:cubicBezTo>
                    <a:cubicBezTo>
                      <a:pt x="413" y="10609"/>
                      <a:pt x="224" y="10721"/>
                      <a:pt x="130" y="10906"/>
                    </a:cubicBezTo>
                    <a:cubicBezTo>
                      <a:pt x="118" y="10928"/>
                      <a:pt x="110" y="10949"/>
                      <a:pt x="102" y="10970"/>
                    </a:cubicBezTo>
                    <a:cubicBezTo>
                      <a:pt x="0" y="11258"/>
                      <a:pt x="148" y="11571"/>
                      <a:pt x="432" y="11673"/>
                    </a:cubicBezTo>
                    <a:cubicBezTo>
                      <a:pt x="525" y="11706"/>
                      <a:pt x="619" y="11738"/>
                      <a:pt x="709" y="11771"/>
                    </a:cubicBezTo>
                    <a:cubicBezTo>
                      <a:pt x="3509" y="12748"/>
                      <a:pt x="5361" y="12991"/>
                      <a:pt x="5538" y="12991"/>
                    </a:cubicBezTo>
                    <a:cubicBezTo>
                      <a:pt x="5544" y="12991"/>
                      <a:pt x="5548" y="12991"/>
                      <a:pt x="5550" y="12990"/>
                    </a:cubicBezTo>
                    <a:cubicBezTo>
                      <a:pt x="6351" y="13068"/>
                      <a:pt x="7135" y="13105"/>
                      <a:pt x="7908" y="13105"/>
                    </a:cubicBezTo>
                    <a:cubicBezTo>
                      <a:pt x="14877" y="13105"/>
                      <a:pt x="20748" y="10097"/>
                      <a:pt x="26443" y="7181"/>
                    </a:cubicBezTo>
                    <a:cubicBezTo>
                      <a:pt x="31146" y="4774"/>
                      <a:pt x="36008" y="2285"/>
                      <a:pt x="41361" y="1619"/>
                    </a:cubicBezTo>
                    <a:cubicBezTo>
                      <a:pt x="44314" y="1256"/>
                      <a:pt x="47322" y="1099"/>
                      <a:pt x="50335" y="1099"/>
                    </a:cubicBezTo>
                    <a:cubicBezTo>
                      <a:pt x="60803" y="1099"/>
                      <a:pt x="71331" y="3000"/>
                      <a:pt x="79856" y="4820"/>
                    </a:cubicBezTo>
                    <a:cubicBezTo>
                      <a:pt x="80593" y="4978"/>
                      <a:pt x="81329" y="5138"/>
                      <a:pt x="82066" y="5304"/>
                    </a:cubicBezTo>
                    <a:cubicBezTo>
                      <a:pt x="82247" y="5345"/>
                      <a:pt x="82427" y="5386"/>
                      <a:pt x="82608" y="5427"/>
                    </a:cubicBezTo>
                    <a:cubicBezTo>
                      <a:pt x="82648" y="5436"/>
                      <a:pt x="82688" y="5439"/>
                      <a:pt x="82727" y="5439"/>
                    </a:cubicBezTo>
                    <a:cubicBezTo>
                      <a:pt x="82983" y="5439"/>
                      <a:pt x="83206" y="5268"/>
                      <a:pt x="83264" y="5012"/>
                    </a:cubicBezTo>
                    <a:cubicBezTo>
                      <a:pt x="83330" y="4718"/>
                      <a:pt x="83146" y="4423"/>
                      <a:pt x="82851" y="4356"/>
                    </a:cubicBezTo>
                    <a:cubicBezTo>
                      <a:pt x="82687" y="4318"/>
                      <a:pt x="82521" y="4282"/>
                      <a:pt x="82357" y="4244"/>
                    </a:cubicBezTo>
                    <a:cubicBezTo>
                      <a:pt x="81600" y="4075"/>
                      <a:pt x="80842" y="3909"/>
                      <a:pt x="80084" y="3749"/>
                    </a:cubicBezTo>
                    <a:cubicBezTo>
                      <a:pt x="71503" y="1914"/>
                      <a:pt x="60907" y="0"/>
                      <a:pt x="503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3049250" y="3249225"/>
                <a:ext cx="194612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7845" h="13100" extrusionOk="0">
                    <a:moveTo>
                      <a:pt x="42245" y="1"/>
                    </a:moveTo>
                    <a:cubicBezTo>
                      <a:pt x="42057" y="1"/>
                      <a:pt x="41869" y="2"/>
                      <a:pt x="41680" y="3"/>
                    </a:cubicBezTo>
                    <a:lnTo>
                      <a:pt x="41657" y="3"/>
                    </a:lnTo>
                    <a:cubicBezTo>
                      <a:pt x="41617" y="5"/>
                      <a:pt x="41576" y="5"/>
                      <a:pt x="41537" y="5"/>
                    </a:cubicBezTo>
                    <a:cubicBezTo>
                      <a:pt x="41452" y="5"/>
                      <a:pt x="41366" y="6"/>
                      <a:pt x="41281" y="8"/>
                    </a:cubicBezTo>
                    <a:cubicBezTo>
                      <a:pt x="41228" y="8"/>
                      <a:pt x="41176" y="10"/>
                      <a:pt x="41125" y="10"/>
                    </a:cubicBezTo>
                    <a:cubicBezTo>
                      <a:pt x="41031" y="11"/>
                      <a:pt x="40940" y="13"/>
                      <a:pt x="40846" y="15"/>
                    </a:cubicBezTo>
                    <a:cubicBezTo>
                      <a:pt x="40798" y="15"/>
                      <a:pt x="40752" y="16"/>
                      <a:pt x="40705" y="18"/>
                    </a:cubicBezTo>
                    <a:cubicBezTo>
                      <a:pt x="40618" y="18"/>
                      <a:pt x="40531" y="21"/>
                      <a:pt x="40446" y="23"/>
                    </a:cubicBezTo>
                    <a:cubicBezTo>
                      <a:pt x="40390" y="24"/>
                      <a:pt x="40334" y="24"/>
                      <a:pt x="40278" y="26"/>
                    </a:cubicBezTo>
                    <a:cubicBezTo>
                      <a:pt x="40218" y="28"/>
                      <a:pt x="40157" y="29"/>
                      <a:pt x="40094" y="31"/>
                    </a:cubicBezTo>
                    <a:cubicBezTo>
                      <a:pt x="40037" y="33"/>
                      <a:pt x="39978" y="34"/>
                      <a:pt x="39921" y="36"/>
                    </a:cubicBezTo>
                    <a:cubicBezTo>
                      <a:pt x="39904" y="36"/>
                      <a:pt x="39889" y="38"/>
                      <a:pt x="39875" y="38"/>
                    </a:cubicBezTo>
                    <a:cubicBezTo>
                      <a:pt x="39835" y="39"/>
                      <a:pt x="39796" y="41"/>
                      <a:pt x="39756" y="41"/>
                    </a:cubicBezTo>
                    <a:cubicBezTo>
                      <a:pt x="39669" y="44"/>
                      <a:pt x="39582" y="47"/>
                      <a:pt x="39496" y="51"/>
                    </a:cubicBezTo>
                    <a:cubicBezTo>
                      <a:pt x="39322" y="56"/>
                      <a:pt x="39148" y="62"/>
                      <a:pt x="38974" y="70"/>
                    </a:cubicBezTo>
                    <a:cubicBezTo>
                      <a:pt x="38936" y="72"/>
                      <a:pt x="38897" y="74"/>
                      <a:pt x="38859" y="75"/>
                    </a:cubicBezTo>
                    <a:cubicBezTo>
                      <a:pt x="38711" y="80"/>
                      <a:pt x="38562" y="87"/>
                      <a:pt x="38414" y="95"/>
                    </a:cubicBezTo>
                    <a:cubicBezTo>
                      <a:pt x="38381" y="97"/>
                      <a:pt x="38347" y="98"/>
                      <a:pt x="38314" y="100"/>
                    </a:cubicBezTo>
                    <a:cubicBezTo>
                      <a:pt x="38273" y="102"/>
                      <a:pt x="38234" y="103"/>
                      <a:pt x="38193" y="106"/>
                    </a:cubicBezTo>
                    <a:cubicBezTo>
                      <a:pt x="38129" y="110"/>
                      <a:pt x="38065" y="113"/>
                      <a:pt x="38002" y="116"/>
                    </a:cubicBezTo>
                    <a:cubicBezTo>
                      <a:pt x="37859" y="123"/>
                      <a:pt x="37717" y="131"/>
                      <a:pt x="37574" y="141"/>
                    </a:cubicBezTo>
                    <a:cubicBezTo>
                      <a:pt x="37526" y="143"/>
                      <a:pt x="37477" y="146"/>
                      <a:pt x="37430" y="149"/>
                    </a:cubicBezTo>
                    <a:cubicBezTo>
                      <a:pt x="37393" y="151"/>
                      <a:pt x="37356" y="154"/>
                      <a:pt x="37320" y="156"/>
                    </a:cubicBezTo>
                    <a:cubicBezTo>
                      <a:pt x="37231" y="162"/>
                      <a:pt x="37141" y="167"/>
                      <a:pt x="37052" y="174"/>
                    </a:cubicBezTo>
                    <a:cubicBezTo>
                      <a:pt x="36986" y="179"/>
                      <a:pt x="36922" y="182"/>
                      <a:pt x="36858" y="187"/>
                    </a:cubicBezTo>
                    <a:cubicBezTo>
                      <a:pt x="36755" y="193"/>
                      <a:pt x="36652" y="202"/>
                      <a:pt x="36548" y="208"/>
                    </a:cubicBezTo>
                    <a:cubicBezTo>
                      <a:pt x="36494" y="213"/>
                      <a:pt x="36440" y="216"/>
                      <a:pt x="36384" y="221"/>
                    </a:cubicBezTo>
                    <a:cubicBezTo>
                      <a:pt x="36310" y="226"/>
                      <a:pt x="36237" y="233"/>
                      <a:pt x="36161" y="238"/>
                    </a:cubicBezTo>
                    <a:cubicBezTo>
                      <a:pt x="36158" y="239"/>
                      <a:pt x="36155" y="239"/>
                      <a:pt x="36150" y="239"/>
                    </a:cubicBezTo>
                    <a:cubicBezTo>
                      <a:pt x="36109" y="243"/>
                      <a:pt x="36066" y="246"/>
                      <a:pt x="36025" y="249"/>
                    </a:cubicBezTo>
                    <a:cubicBezTo>
                      <a:pt x="35971" y="254"/>
                      <a:pt x="35918" y="257"/>
                      <a:pt x="35866" y="262"/>
                    </a:cubicBezTo>
                    <a:cubicBezTo>
                      <a:pt x="35823" y="266"/>
                      <a:pt x="35779" y="271"/>
                      <a:pt x="35736" y="274"/>
                    </a:cubicBezTo>
                    <a:cubicBezTo>
                      <a:pt x="35697" y="277"/>
                      <a:pt x="35656" y="280"/>
                      <a:pt x="35616" y="284"/>
                    </a:cubicBezTo>
                    <a:cubicBezTo>
                      <a:pt x="35570" y="289"/>
                      <a:pt x="35524" y="292"/>
                      <a:pt x="35478" y="297"/>
                    </a:cubicBezTo>
                    <a:cubicBezTo>
                      <a:pt x="35421" y="302"/>
                      <a:pt x="35365" y="307"/>
                      <a:pt x="35308" y="312"/>
                    </a:cubicBezTo>
                    <a:cubicBezTo>
                      <a:pt x="35244" y="318"/>
                      <a:pt x="35180" y="323"/>
                      <a:pt x="35114" y="330"/>
                    </a:cubicBezTo>
                    <a:cubicBezTo>
                      <a:pt x="35050" y="336"/>
                      <a:pt x="34986" y="341"/>
                      <a:pt x="34922" y="348"/>
                    </a:cubicBezTo>
                    <a:cubicBezTo>
                      <a:pt x="34857" y="354"/>
                      <a:pt x="34793" y="361"/>
                      <a:pt x="34729" y="367"/>
                    </a:cubicBezTo>
                    <a:cubicBezTo>
                      <a:pt x="34665" y="374"/>
                      <a:pt x="34601" y="380"/>
                      <a:pt x="34537" y="387"/>
                    </a:cubicBezTo>
                    <a:cubicBezTo>
                      <a:pt x="34471" y="394"/>
                      <a:pt x="34407" y="400"/>
                      <a:pt x="34343" y="407"/>
                    </a:cubicBezTo>
                    <a:cubicBezTo>
                      <a:pt x="34279" y="413"/>
                      <a:pt x="34215" y="420"/>
                      <a:pt x="34151" y="428"/>
                    </a:cubicBezTo>
                    <a:cubicBezTo>
                      <a:pt x="34087" y="435"/>
                      <a:pt x="34021" y="441"/>
                      <a:pt x="33957" y="449"/>
                    </a:cubicBezTo>
                    <a:cubicBezTo>
                      <a:pt x="33901" y="456"/>
                      <a:pt x="33844" y="461"/>
                      <a:pt x="33787" y="467"/>
                    </a:cubicBezTo>
                    <a:cubicBezTo>
                      <a:pt x="33709" y="477"/>
                      <a:pt x="33632" y="486"/>
                      <a:pt x="33555" y="495"/>
                    </a:cubicBezTo>
                    <a:cubicBezTo>
                      <a:pt x="33462" y="507"/>
                      <a:pt x="33367" y="518"/>
                      <a:pt x="33273" y="530"/>
                    </a:cubicBezTo>
                    <a:cubicBezTo>
                      <a:pt x="33184" y="540"/>
                      <a:pt x="33097" y="551"/>
                      <a:pt x="33009" y="563"/>
                    </a:cubicBezTo>
                    <a:lnTo>
                      <a:pt x="32884" y="581"/>
                    </a:lnTo>
                    <a:cubicBezTo>
                      <a:pt x="32876" y="582"/>
                      <a:pt x="32868" y="582"/>
                      <a:pt x="32859" y="584"/>
                    </a:cubicBezTo>
                    <a:cubicBezTo>
                      <a:pt x="32800" y="592"/>
                      <a:pt x="32743" y="600"/>
                      <a:pt x="32686" y="610"/>
                    </a:cubicBezTo>
                    <a:cubicBezTo>
                      <a:pt x="32626" y="618"/>
                      <a:pt x="32569" y="627"/>
                      <a:pt x="32510" y="636"/>
                    </a:cubicBezTo>
                    <a:cubicBezTo>
                      <a:pt x="32507" y="636"/>
                      <a:pt x="32502" y="636"/>
                      <a:pt x="32497" y="638"/>
                    </a:cubicBezTo>
                    <a:cubicBezTo>
                      <a:pt x="32446" y="646"/>
                      <a:pt x="32393" y="655"/>
                      <a:pt x="32343" y="663"/>
                    </a:cubicBezTo>
                    <a:cubicBezTo>
                      <a:pt x="32283" y="673"/>
                      <a:pt x="32223" y="682"/>
                      <a:pt x="32164" y="692"/>
                    </a:cubicBezTo>
                    <a:cubicBezTo>
                      <a:pt x="32124" y="699"/>
                      <a:pt x="32085" y="705"/>
                      <a:pt x="32044" y="714"/>
                    </a:cubicBezTo>
                    <a:cubicBezTo>
                      <a:pt x="31949" y="730"/>
                      <a:pt x="31854" y="746"/>
                      <a:pt x="31757" y="764"/>
                    </a:cubicBezTo>
                    <a:cubicBezTo>
                      <a:pt x="31753" y="766"/>
                      <a:pt x="31749" y="766"/>
                      <a:pt x="31745" y="768"/>
                    </a:cubicBezTo>
                    <a:lnTo>
                      <a:pt x="31742" y="768"/>
                    </a:lnTo>
                    <a:cubicBezTo>
                      <a:pt x="31706" y="774"/>
                      <a:pt x="31670" y="781"/>
                      <a:pt x="31634" y="787"/>
                    </a:cubicBezTo>
                    <a:cubicBezTo>
                      <a:pt x="31621" y="791"/>
                      <a:pt x="31607" y="792"/>
                      <a:pt x="31594" y="796"/>
                    </a:cubicBezTo>
                    <a:cubicBezTo>
                      <a:pt x="31581" y="797"/>
                      <a:pt x="31568" y="801"/>
                      <a:pt x="31555" y="804"/>
                    </a:cubicBezTo>
                    <a:cubicBezTo>
                      <a:pt x="31519" y="810"/>
                      <a:pt x="31484" y="817"/>
                      <a:pt x="31450" y="824"/>
                    </a:cubicBezTo>
                    <a:cubicBezTo>
                      <a:pt x="31353" y="843"/>
                      <a:pt x="31255" y="863"/>
                      <a:pt x="31158" y="884"/>
                    </a:cubicBezTo>
                    <a:cubicBezTo>
                      <a:pt x="31123" y="891"/>
                      <a:pt x="31090" y="897"/>
                      <a:pt x="31058" y="904"/>
                    </a:cubicBezTo>
                    <a:cubicBezTo>
                      <a:pt x="31012" y="914"/>
                      <a:pt x="30964" y="925"/>
                      <a:pt x="30918" y="935"/>
                    </a:cubicBezTo>
                    <a:cubicBezTo>
                      <a:pt x="30876" y="943"/>
                      <a:pt x="30833" y="953"/>
                      <a:pt x="30790" y="963"/>
                    </a:cubicBezTo>
                    <a:cubicBezTo>
                      <a:pt x="30748" y="973"/>
                      <a:pt x="30705" y="983"/>
                      <a:pt x="30662" y="993"/>
                    </a:cubicBezTo>
                    <a:cubicBezTo>
                      <a:pt x="30618" y="1002"/>
                      <a:pt x="30575" y="1012"/>
                      <a:pt x="30533" y="1022"/>
                    </a:cubicBezTo>
                    <a:cubicBezTo>
                      <a:pt x="30523" y="1024"/>
                      <a:pt x="30511" y="1027"/>
                      <a:pt x="30501" y="1030"/>
                    </a:cubicBezTo>
                    <a:cubicBezTo>
                      <a:pt x="30475" y="1035"/>
                      <a:pt x="30449" y="1042"/>
                      <a:pt x="30423" y="1048"/>
                    </a:cubicBezTo>
                    <a:cubicBezTo>
                      <a:pt x="30387" y="1057"/>
                      <a:pt x="30349" y="1066"/>
                      <a:pt x="30311" y="1075"/>
                    </a:cubicBezTo>
                    <a:cubicBezTo>
                      <a:pt x="30270" y="1084"/>
                      <a:pt x="30231" y="1094"/>
                      <a:pt x="30190" y="1104"/>
                    </a:cubicBezTo>
                    <a:cubicBezTo>
                      <a:pt x="30149" y="1114"/>
                      <a:pt x="30109" y="1125"/>
                      <a:pt x="30068" y="1135"/>
                    </a:cubicBezTo>
                    <a:cubicBezTo>
                      <a:pt x="30027" y="1145"/>
                      <a:pt x="29988" y="1155"/>
                      <a:pt x="29947" y="1167"/>
                    </a:cubicBezTo>
                    <a:cubicBezTo>
                      <a:pt x="29845" y="1191"/>
                      <a:pt x="29745" y="1217"/>
                      <a:pt x="29643" y="1245"/>
                    </a:cubicBezTo>
                    <a:cubicBezTo>
                      <a:pt x="29543" y="1272"/>
                      <a:pt x="29443" y="1299"/>
                      <a:pt x="29343" y="1327"/>
                    </a:cubicBezTo>
                    <a:lnTo>
                      <a:pt x="29341" y="1327"/>
                    </a:lnTo>
                    <a:cubicBezTo>
                      <a:pt x="29281" y="1345"/>
                      <a:pt x="29218" y="1362"/>
                      <a:pt x="29156" y="1380"/>
                    </a:cubicBezTo>
                    <a:cubicBezTo>
                      <a:pt x="29095" y="1398"/>
                      <a:pt x="29033" y="1414"/>
                      <a:pt x="28972" y="1432"/>
                    </a:cubicBezTo>
                    <a:lnTo>
                      <a:pt x="28970" y="1432"/>
                    </a:lnTo>
                    <a:cubicBezTo>
                      <a:pt x="28888" y="1457"/>
                      <a:pt x="28806" y="1482"/>
                      <a:pt x="28724" y="1506"/>
                    </a:cubicBezTo>
                    <a:cubicBezTo>
                      <a:pt x="28480" y="1580"/>
                      <a:pt x="28235" y="1656"/>
                      <a:pt x="27991" y="1736"/>
                    </a:cubicBezTo>
                    <a:cubicBezTo>
                      <a:pt x="27919" y="1759"/>
                      <a:pt x="27848" y="1782"/>
                      <a:pt x="27777" y="1806"/>
                    </a:cubicBezTo>
                    <a:cubicBezTo>
                      <a:pt x="27707" y="1829"/>
                      <a:pt x="27636" y="1854"/>
                      <a:pt x="27564" y="1877"/>
                    </a:cubicBezTo>
                    <a:cubicBezTo>
                      <a:pt x="27503" y="1898"/>
                      <a:pt x="27443" y="1918"/>
                      <a:pt x="27382" y="1939"/>
                    </a:cubicBezTo>
                    <a:cubicBezTo>
                      <a:pt x="27302" y="1967"/>
                      <a:pt x="27221" y="1995"/>
                      <a:pt x="27141" y="2025"/>
                    </a:cubicBezTo>
                    <a:cubicBezTo>
                      <a:pt x="27073" y="2048"/>
                      <a:pt x="27008" y="2072"/>
                      <a:pt x="26940" y="2095"/>
                    </a:cubicBezTo>
                    <a:cubicBezTo>
                      <a:pt x="26840" y="2131"/>
                      <a:pt x="26742" y="2168"/>
                      <a:pt x="26642" y="2204"/>
                    </a:cubicBezTo>
                    <a:cubicBezTo>
                      <a:pt x="26542" y="2241"/>
                      <a:pt x="26443" y="2277"/>
                      <a:pt x="26343" y="2315"/>
                    </a:cubicBezTo>
                    <a:cubicBezTo>
                      <a:pt x="26278" y="2340"/>
                      <a:pt x="26212" y="2366"/>
                      <a:pt x="26146" y="2391"/>
                    </a:cubicBezTo>
                    <a:cubicBezTo>
                      <a:pt x="26095" y="2410"/>
                      <a:pt x="26046" y="2428"/>
                      <a:pt x="25997" y="2448"/>
                    </a:cubicBezTo>
                    <a:cubicBezTo>
                      <a:pt x="25948" y="2468"/>
                      <a:pt x="25898" y="2486"/>
                      <a:pt x="25849" y="2506"/>
                    </a:cubicBezTo>
                    <a:cubicBezTo>
                      <a:pt x="25751" y="2545"/>
                      <a:pt x="25652" y="2583"/>
                      <a:pt x="25554" y="2624"/>
                    </a:cubicBezTo>
                    <a:cubicBezTo>
                      <a:pt x="25506" y="2642"/>
                      <a:pt x="25460" y="2660"/>
                      <a:pt x="25414" y="2679"/>
                    </a:cubicBezTo>
                    <a:cubicBezTo>
                      <a:pt x="25329" y="2714"/>
                      <a:pt x="25244" y="2748"/>
                      <a:pt x="25160" y="2783"/>
                    </a:cubicBezTo>
                    <a:cubicBezTo>
                      <a:pt x="25116" y="2801"/>
                      <a:pt x="25073" y="2819"/>
                      <a:pt x="25030" y="2837"/>
                    </a:cubicBezTo>
                    <a:cubicBezTo>
                      <a:pt x="24988" y="2853"/>
                      <a:pt x="24945" y="2871"/>
                      <a:pt x="24902" y="2890"/>
                    </a:cubicBezTo>
                    <a:cubicBezTo>
                      <a:pt x="24893" y="2893"/>
                      <a:pt x="24883" y="2898"/>
                      <a:pt x="24873" y="2901"/>
                    </a:cubicBezTo>
                    <a:cubicBezTo>
                      <a:pt x="24868" y="2904"/>
                      <a:pt x="24863" y="2906"/>
                      <a:pt x="24858" y="2908"/>
                    </a:cubicBezTo>
                    <a:cubicBezTo>
                      <a:pt x="24792" y="2935"/>
                      <a:pt x="24728" y="2962"/>
                      <a:pt x="24663" y="2990"/>
                    </a:cubicBezTo>
                    <a:cubicBezTo>
                      <a:pt x="24604" y="3014"/>
                      <a:pt x="24545" y="3041"/>
                      <a:pt x="24486" y="3065"/>
                    </a:cubicBezTo>
                    <a:cubicBezTo>
                      <a:pt x="24433" y="3088"/>
                      <a:pt x="24382" y="3109"/>
                      <a:pt x="24331" y="3132"/>
                    </a:cubicBezTo>
                    <a:cubicBezTo>
                      <a:pt x="24216" y="3182"/>
                      <a:pt x="24102" y="3231"/>
                      <a:pt x="23987" y="3282"/>
                    </a:cubicBezTo>
                    <a:cubicBezTo>
                      <a:pt x="23941" y="3303"/>
                      <a:pt x="23895" y="3323"/>
                      <a:pt x="23849" y="3342"/>
                    </a:cubicBezTo>
                    <a:cubicBezTo>
                      <a:pt x="23737" y="3392"/>
                      <a:pt x="23626" y="3443"/>
                      <a:pt x="23516" y="3492"/>
                    </a:cubicBezTo>
                    <a:cubicBezTo>
                      <a:pt x="23465" y="3515"/>
                      <a:pt x="23416" y="3536"/>
                      <a:pt x="23366" y="3559"/>
                    </a:cubicBezTo>
                    <a:cubicBezTo>
                      <a:pt x="23302" y="3589"/>
                      <a:pt x="23240" y="3616"/>
                      <a:pt x="23176" y="3646"/>
                    </a:cubicBezTo>
                    <a:cubicBezTo>
                      <a:pt x="22987" y="3731"/>
                      <a:pt x="22799" y="3820"/>
                      <a:pt x="22610" y="3909"/>
                    </a:cubicBezTo>
                    <a:cubicBezTo>
                      <a:pt x="22553" y="3935"/>
                      <a:pt x="22497" y="3961"/>
                      <a:pt x="22441" y="3987"/>
                    </a:cubicBezTo>
                    <a:cubicBezTo>
                      <a:pt x="22402" y="4005"/>
                      <a:pt x="22362" y="4025"/>
                      <a:pt x="22323" y="4043"/>
                    </a:cubicBezTo>
                    <a:cubicBezTo>
                      <a:pt x="22290" y="4058"/>
                      <a:pt x="22257" y="4074"/>
                      <a:pt x="22226" y="4089"/>
                    </a:cubicBezTo>
                    <a:cubicBezTo>
                      <a:pt x="21868" y="4260"/>
                      <a:pt x="21512" y="4432"/>
                      <a:pt x="21158" y="4606"/>
                    </a:cubicBezTo>
                    <a:cubicBezTo>
                      <a:pt x="21010" y="4678"/>
                      <a:pt x="20862" y="4750"/>
                      <a:pt x="20715" y="4824"/>
                    </a:cubicBezTo>
                    <a:cubicBezTo>
                      <a:pt x="20641" y="4860"/>
                      <a:pt x="20569" y="4896"/>
                      <a:pt x="20495" y="4934"/>
                    </a:cubicBezTo>
                    <a:cubicBezTo>
                      <a:pt x="20127" y="5118"/>
                      <a:pt x="19761" y="5302"/>
                      <a:pt x="19395" y="5487"/>
                    </a:cubicBezTo>
                    <a:cubicBezTo>
                      <a:pt x="18924" y="5727"/>
                      <a:pt x="18455" y="5968"/>
                      <a:pt x="17987" y="6208"/>
                    </a:cubicBezTo>
                    <a:cubicBezTo>
                      <a:pt x="17904" y="6250"/>
                      <a:pt x="17822" y="6293"/>
                      <a:pt x="17738" y="6336"/>
                    </a:cubicBezTo>
                    <a:cubicBezTo>
                      <a:pt x="17270" y="6574"/>
                      <a:pt x="16803" y="6813"/>
                      <a:pt x="16332" y="7051"/>
                    </a:cubicBezTo>
                    <a:cubicBezTo>
                      <a:pt x="16319" y="7058"/>
                      <a:pt x="16307" y="7064"/>
                      <a:pt x="16294" y="7071"/>
                    </a:cubicBezTo>
                    <a:cubicBezTo>
                      <a:pt x="16291" y="7072"/>
                      <a:pt x="16287" y="7074"/>
                      <a:pt x="16286" y="7076"/>
                    </a:cubicBezTo>
                    <a:cubicBezTo>
                      <a:pt x="16197" y="7120"/>
                      <a:pt x="16110" y="7164"/>
                      <a:pt x="16022" y="7209"/>
                    </a:cubicBezTo>
                    <a:cubicBezTo>
                      <a:pt x="15912" y="7263"/>
                      <a:pt x="15802" y="7319"/>
                      <a:pt x="15692" y="7374"/>
                    </a:cubicBezTo>
                    <a:cubicBezTo>
                      <a:pt x="15605" y="7417"/>
                      <a:pt x="15519" y="7460"/>
                      <a:pt x="15434" y="7502"/>
                    </a:cubicBezTo>
                    <a:cubicBezTo>
                      <a:pt x="15378" y="7530"/>
                      <a:pt x="15322" y="7558"/>
                      <a:pt x="15267" y="7586"/>
                    </a:cubicBezTo>
                    <a:cubicBezTo>
                      <a:pt x="15193" y="7622"/>
                      <a:pt x="15121" y="7658"/>
                      <a:pt x="15048" y="7694"/>
                    </a:cubicBezTo>
                    <a:cubicBezTo>
                      <a:pt x="15006" y="7716"/>
                      <a:pt x="14961" y="7737"/>
                      <a:pt x="14919" y="7758"/>
                    </a:cubicBezTo>
                    <a:cubicBezTo>
                      <a:pt x="14906" y="7765"/>
                      <a:pt x="14893" y="7771"/>
                      <a:pt x="14878" y="7778"/>
                    </a:cubicBezTo>
                    <a:cubicBezTo>
                      <a:pt x="14814" y="7809"/>
                      <a:pt x="14750" y="7840"/>
                      <a:pt x="14686" y="7873"/>
                    </a:cubicBezTo>
                    <a:cubicBezTo>
                      <a:pt x="14566" y="7931"/>
                      <a:pt x="14445" y="7990"/>
                      <a:pt x="14325" y="8049"/>
                    </a:cubicBezTo>
                    <a:cubicBezTo>
                      <a:pt x="14144" y="8136"/>
                      <a:pt x="13962" y="8223"/>
                      <a:pt x="13782" y="8310"/>
                    </a:cubicBezTo>
                    <a:lnTo>
                      <a:pt x="13780" y="8310"/>
                    </a:lnTo>
                    <a:cubicBezTo>
                      <a:pt x="13698" y="8349"/>
                      <a:pt x="13614" y="8388"/>
                      <a:pt x="13531" y="8428"/>
                    </a:cubicBezTo>
                    <a:cubicBezTo>
                      <a:pt x="12946" y="8702"/>
                      <a:pt x="12359" y="8969"/>
                      <a:pt x="11767" y="9225"/>
                    </a:cubicBezTo>
                    <a:cubicBezTo>
                      <a:pt x="11227" y="9460"/>
                      <a:pt x="10682" y="9686"/>
                      <a:pt x="10132" y="9900"/>
                    </a:cubicBezTo>
                    <a:cubicBezTo>
                      <a:pt x="9971" y="9962"/>
                      <a:pt x="9810" y="10024"/>
                      <a:pt x="9648" y="10085"/>
                    </a:cubicBezTo>
                    <a:cubicBezTo>
                      <a:pt x="9587" y="10108"/>
                      <a:pt x="9525" y="10131"/>
                      <a:pt x="9464" y="10154"/>
                    </a:cubicBezTo>
                    <a:cubicBezTo>
                      <a:pt x="9405" y="10175"/>
                      <a:pt x="9346" y="10197"/>
                      <a:pt x="9289" y="10218"/>
                    </a:cubicBezTo>
                    <a:cubicBezTo>
                      <a:pt x="9241" y="10236"/>
                      <a:pt x="9195" y="10253"/>
                      <a:pt x="9148" y="10269"/>
                    </a:cubicBezTo>
                    <a:cubicBezTo>
                      <a:pt x="9088" y="10290"/>
                      <a:pt x="9029" y="10312"/>
                      <a:pt x="8970" y="10333"/>
                    </a:cubicBezTo>
                    <a:cubicBezTo>
                      <a:pt x="8893" y="10361"/>
                      <a:pt x="8816" y="10387"/>
                      <a:pt x="8739" y="10415"/>
                    </a:cubicBezTo>
                    <a:cubicBezTo>
                      <a:pt x="8667" y="10440"/>
                      <a:pt x="8595" y="10464"/>
                      <a:pt x="8521" y="10489"/>
                    </a:cubicBezTo>
                    <a:cubicBezTo>
                      <a:pt x="7433" y="10860"/>
                      <a:pt x="6323" y="11178"/>
                      <a:pt x="5190" y="11427"/>
                    </a:cubicBezTo>
                    <a:cubicBezTo>
                      <a:pt x="4487" y="11582"/>
                      <a:pt x="3775" y="11708"/>
                      <a:pt x="3053" y="11805"/>
                    </a:cubicBezTo>
                    <a:cubicBezTo>
                      <a:pt x="2228" y="11913"/>
                      <a:pt x="1389" y="11982"/>
                      <a:pt x="536" y="12003"/>
                    </a:cubicBezTo>
                    <a:cubicBezTo>
                      <a:pt x="383" y="12007"/>
                      <a:pt x="245" y="12072"/>
                      <a:pt x="150" y="12176"/>
                    </a:cubicBezTo>
                    <a:cubicBezTo>
                      <a:pt x="71" y="12259"/>
                      <a:pt x="19" y="12366"/>
                      <a:pt x="6" y="12483"/>
                    </a:cubicBezTo>
                    <a:cubicBezTo>
                      <a:pt x="2" y="12509"/>
                      <a:pt x="1" y="12537"/>
                      <a:pt x="1" y="12563"/>
                    </a:cubicBezTo>
                    <a:cubicBezTo>
                      <a:pt x="4" y="12701"/>
                      <a:pt x="58" y="12826"/>
                      <a:pt x="144" y="12919"/>
                    </a:cubicBezTo>
                    <a:cubicBezTo>
                      <a:pt x="145" y="12921"/>
                      <a:pt x="147" y="12922"/>
                      <a:pt x="148" y="12924"/>
                    </a:cubicBezTo>
                    <a:cubicBezTo>
                      <a:pt x="234" y="13018"/>
                      <a:pt x="352" y="13080"/>
                      <a:pt x="483" y="13095"/>
                    </a:cubicBezTo>
                    <a:cubicBezTo>
                      <a:pt x="505" y="13098"/>
                      <a:pt x="528" y="13100"/>
                      <a:pt x="549" y="13100"/>
                    </a:cubicBezTo>
                    <a:lnTo>
                      <a:pt x="564" y="13100"/>
                    </a:lnTo>
                    <a:cubicBezTo>
                      <a:pt x="7255" y="12937"/>
                      <a:pt x="12966" y="10013"/>
                      <a:pt x="18490" y="7184"/>
                    </a:cubicBezTo>
                    <a:cubicBezTo>
                      <a:pt x="18893" y="6977"/>
                      <a:pt x="19299" y="6769"/>
                      <a:pt x="19705" y="6560"/>
                    </a:cubicBezTo>
                    <a:cubicBezTo>
                      <a:pt x="19756" y="6536"/>
                      <a:pt x="19807" y="6510"/>
                      <a:pt x="19858" y="6483"/>
                    </a:cubicBezTo>
                    <a:cubicBezTo>
                      <a:pt x="20288" y="6265"/>
                      <a:pt x="20720" y="6047"/>
                      <a:pt x="21153" y="5832"/>
                    </a:cubicBezTo>
                    <a:cubicBezTo>
                      <a:pt x="21653" y="5582"/>
                      <a:pt x="22157" y="5338"/>
                      <a:pt x="22663" y="5097"/>
                    </a:cubicBezTo>
                    <a:cubicBezTo>
                      <a:pt x="22717" y="5070"/>
                      <a:pt x="22771" y="5046"/>
                      <a:pt x="22823" y="5020"/>
                    </a:cubicBezTo>
                    <a:cubicBezTo>
                      <a:pt x="22969" y="4951"/>
                      <a:pt x="23115" y="4882"/>
                      <a:pt x="23263" y="4814"/>
                    </a:cubicBezTo>
                    <a:cubicBezTo>
                      <a:pt x="23360" y="4768"/>
                      <a:pt x="23458" y="4724"/>
                      <a:pt x="23557" y="4680"/>
                    </a:cubicBezTo>
                    <a:cubicBezTo>
                      <a:pt x="23588" y="4663"/>
                      <a:pt x="23621" y="4649"/>
                      <a:pt x="23654" y="4634"/>
                    </a:cubicBezTo>
                    <a:cubicBezTo>
                      <a:pt x="23686" y="4619"/>
                      <a:pt x="23719" y="4604"/>
                      <a:pt x="23752" y="4590"/>
                    </a:cubicBezTo>
                    <a:cubicBezTo>
                      <a:pt x="23818" y="4560"/>
                      <a:pt x="23883" y="4531"/>
                      <a:pt x="23949" y="4501"/>
                    </a:cubicBezTo>
                    <a:cubicBezTo>
                      <a:pt x="23993" y="4480"/>
                      <a:pt x="24039" y="4460"/>
                      <a:pt x="24084" y="4440"/>
                    </a:cubicBezTo>
                    <a:cubicBezTo>
                      <a:pt x="24100" y="4432"/>
                      <a:pt x="24116" y="4425"/>
                      <a:pt x="24134" y="4417"/>
                    </a:cubicBezTo>
                    <a:cubicBezTo>
                      <a:pt x="24162" y="4404"/>
                      <a:pt x="24192" y="4393"/>
                      <a:pt x="24220" y="4380"/>
                    </a:cubicBezTo>
                    <a:cubicBezTo>
                      <a:pt x="24253" y="4365"/>
                      <a:pt x="24285" y="4350"/>
                      <a:pt x="24318" y="4335"/>
                    </a:cubicBezTo>
                    <a:cubicBezTo>
                      <a:pt x="24371" y="4312"/>
                      <a:pt x="24423" y="4289"/>
                      <a:pt x="24476" y="4266"/>
                    </a:cubicBezTo>
                    <a:cubicBezTo>
                      <a:pt x="24518" y="4247"/>
                      <a:pt x="24563" y="4229"/>
                      <a:pt x="24607" y="4209"/>
                    </a:cubicBezTo>
                    <a:cubicBezTo>
                      <a:pt x="24696" y="4171"/>
                      <a:pt x="24783" y="4132"/>
                      <a:pt x="24871" y="4096"/>
                    </a:cubicBezTo>
                    <a:cubicBezTo>
                      <a:pt x="24916" y="4076"/>
                      <a:pt x="24960" y="4058"/>
                      <a:pt x="25004" y="4038"/>
                    </a:cubicBezTo>
                    <a:cubicBezTo>
                      <a:pt x="25039" y="4023"/>
                      <a:pt x="25075" y="4007"/>
                      <a:pt x="25111" y="3992"/>
                    </a:cubicBezTo>
                    <a:cubicBezTo>
                      <a:pt x="25150" y="3976"/>
                      <a:pt x="25191" y="3959"/>
                      <a:pt x="25231" y="3943"/>
                    </a:cubicBezTo>
                    <a:cubicBezTo>
                      <a:pt x="25237" y="3940"/>
                      <a:pt x="25242" y="3936"/>
                      <a:pt x="25249" y="3935"/>
                    </a:cubicBezTo>
                    <a:cubicBezTo>
                      <a:pt x="25255" y="3932"/>
                      <a:pt x="25262" y="3930"/>
                      <a:pt x="25268" y="3927"/>
                    </a:cubicBezTo>
                    <a:cubicBezTo>
                      <a:pt x="25296" y="3915"/>
                      <a:pt x="25323" y="3904"/>
                      <a:pt x="25350" y="3892"/>
                    </a:cubicBezTo>
                    <a:cubicBezTo>
                      <a:pt x="25354" y="3891"/>
                      <a:pt x="25357" y="3889"/>
                      <a:pt x="25360" y="3889"/>
                    </a:cubicBezTo>
                    <a:cubicBezTo>
                      <a:pt x="25365" y="3887"/>
                      <a:pt x="25368" y="3886"/>
                      <a:pt x="25372" y="3884"/>
                    </a:cubicBezTo>
                    <a:cubicBezTo>
                      <a:pt x="25377" y="3881"/>
                      <a:pt x="25382" y="3879"/>
                      <a:pt x="25385" y="3877"/>
                    </a:cubicBezTo>
                    <a:lnTo>
                      <a:pt x="25398" y="3872"/>
                    </a:lnTo>
                    <a:cubicBezTo>
                      <a:pt x="25400" y="3872"/>
                      <a:pt x="25401" y="3871"/>
                      <a:pt x="25401" y="3871"/>
                    </a:cubicBezTo>
                    <a:cubicBezTo>
                      <a:pt x="25416" y="3864"/>
                      <a:pt x="25432" y="3858"/>
                      <a:pt x="25447" y="3853"/>
                    </a:cubicBezTo>
                    <a:cubicBezTo>
                      <a:pt x="25452" y="3850"/>
                      <a:pt x="25457" y="3848"/>
                      <a:pt x="25462" y="3846"/>
                    </a:cubicBezTo>
                    <a:cubicBezTo>
                      <a:pt x="25498" y="3830"/>
                      <a:pt x="25536" y="3815"/>
                      <a:pt x="25572" y="3800"/>
                    </a:cubicBezTo>
                    <a:cubicBezTo>
                      <a:pt x="25651" y="3767"/>
                      <a:pt x="25729" y="3736"/>
                      <a:pt x="25808" y="3703"/>
                    </a:cubicBezTo>
                    <a:cubicBezTo>
                      <a:pt x="25846" y="3689"/>
                      <a:pt x="25884" y="3674"/>
                      <a:pt x="25921" y="3659"/>
                    </a:cubicBezTo>
                    <a:cubicBezTo>
                      <a:pt x="25964" y="3641"/>
                      <a:pt x="26007" y="3625"/>
                      <a:pt x="26051" y="3607"/>
                    </a:cubicBezTo>
                    <a:lnTo>
                      <a:pt x="26068" y="3600"/>
                    </a:lnTo>
                    <a:cubicBezTo>
                      <a:pt x="26112" y="3584"/>
                      <a:pt x="26156" y="3566"/>
                      <a:pt x="26202" y="3548"/>
                    </a:cubicBezTo>
                    <a:cubicBezTo>
                      <a:pt x="26235" y="3534"/>
                      <a:pt x="26268" y="3521"/>
                      <a:pt x="26302" y="3508"/>
                    </a:cubicBezTo>
                    <a:cubicBezTo>
                      <a:pt x="26335" y="3495"/>
                      <a:pt x="26368" y="3482"/>
                      <a:pt x="26402" y="3469"/>
                    </a:cubicBezTo>
                    <a:lnTo>
                      <a:pt x="26406" y="3469"/>
                    </a:lnTo>
                    <a:lnTo>
                      <a:pt x="26409" y="3467"/>
                    </a:lnTo>
                    <a:cubicBezTo>
                      <a:pt x="26430" y="3459"/>
                      <a:pt x="26450" y="3451"/>
                      <a:pt x="26470" y="3443"/>
                    </a:cubicBezTo>
                    <a:cubicBezTo>
                      <a:pt x="26481" y="3439"/>
                      <a:pt x="26493" y="3434"/>
                      <a:pt x="26502" y="3431"/>
                    </a:cubicBezTo>
                    <a:cubicBezTo>
                      <a:pt x="26509" y="3428"/>
                      <a:pt x="26514" y="3426"/>
                      <a:pt x="26519" y="3424"/>
                    </a:cubicBezTo>
                    <a:cubicBezTo>
                      <a:pt x="26565" y="3406"/>
                      <a:pt x="26611" y="3388"/>
                      <a:pt x="26657" y="3372"/>
                    </a:cubicBezTo>
                    <a:cubicBezTo>
                      <a:pt x="26660" y="3370"/>
                      <a:pt x="26663" y="3369"/>
                      <a:pt x="26666" y="3367"/>
                    </a:cubicBezTo>
                    <a:cubicBezTo>
                      <a:pt x="26689" y="3359"/>
                      <a:pt x="26714" y="3349"/>
                      <a:pt x="26739" y="3341"/>
                    </a:cubicBezTo>
                    <a:cubicBezTo>
                      <a:pt x="26750" y="3336"/>
                      <a:pt x="26763" y="3331"/>
                      <a:pt x="26775" y="3326"/>
                    </a:cubicBezTo>
                    <a:cubicBezTo>
                      <a:pt x="26790" y="3321"/>
                      <a:pt x="26803" y="3316"/>
                      <a:pt x="26817" y="3311"/>
                    </a:cubicBezTo>
                    <a:cubicBezTo>
                      <a:pt x="26832" y="3305"/>
                      <a:pt x="26849" y="3300"/>
                      <a:pt x="26863" y="3293"/>
                    </a:cubicBezTo>
                    <a:cubicBezTo>
                      <a:pt x="26867" y="3293"/>
                      <a:pt x="26868" y="3292"/>
                      <a:pt x="26870" y="3292"/>
                    </a:cubicBezTo>
                    <a:cubicBezTo>
                      <a:pt x="26872" y="3292"/>
                      <a:pt x="26872" y="3290"/>
                      <a:pt x="26873" y="3290"/>
                    </a:cubicBezTo>
                    <a:cubicBezTo>
                      <a:pt x="26885" y="3287"/>
                      <a:pt x="26896" y="3282"/>
                      <a:pt x="26908" y="3277"/>
                    </a:cubicBezTo>
                    <a:cubicBezTo>
                      <a:pt x="27479" y="3063"/>
                      <a:pt x="28056" y="2865"/>
                      <a:pt x="28637" y="2683"/>
                    </a:cubicBezTo>
                    <a:cubicBezTo>
                      <a:pt x="28639" y="2681"/>
                      <a:pt x="28641" y="2681"/>
                      <a:pt x="28642" y="2681"/>
                    </a:cubicBezTo>
                    <a:cubicBezTo>
                      <a:pt x="28686" y="2666"/>
                      <a:pt x="28731" y="2653"/>
                      <a:pt x="28775" y="2638"/>
                    </a:cubicBezTo>
                    <a:cubicBezTo>
                      <a:pt x="28821" y="2625"/>
                      <a:pt x="28865" y="2611"/>
                      <a:pt x="28911" y="2597"/>
                    </a:cubicBezTo>
                    <a:cubicBezTo>
                      <a:pt x="28957" y="2583"/>
                      <a:pt x="29003" y="2570"/>
                      <a:pt x="29049" y="2555"/>
                    </a:cubicBezTo>
                    <a:cubicBezTo>
                      <a:pt x="29095" y="2542"/>
                      <a:pt x="29141" y="2529"/>
                      <a:pt x="29187" y="2514"/>
                    </a:cubicBezTo>
                    <a:cubicBezTo>
                      <a:pt x="29225" y="2504"/>
                      <a:pt x="29262" y="2492"/>
                      <a:pt x="29302" y="2481"/>
                    </a:cubicBezTo>
                    <a:cubicBezTo>
                      <a:pt x="29308" y="2479"/>
                      <a:pt x="29317" y="2476"/>
                      <a:pt x="29325" y="2474"/>
                    </a:cubicBezTo>
                    <a:cubicBezTo>
                      <a:pt x="29359" y="2465"/>
                      <a:pt x="29395" y="2453"/>
                      <a:pt x="29431" y="2443"/>
                    </a:cubicBezTo>
                    <a:cubicBezTo>
                      <a:pt x="29435" y="2442"/>
                      <a:pt x="29440" y="2442"/>
                      <a:pt x="29443" y="2440"/>
                    </a:cubicBezTo>
                    <a:cubicBezTo>
                      <a:pt x="29450" y="2438"/>
                      <a:pt x="29456" y="2437"/>
                      <a:pt x="29463" y="2435"/>
                    </a:cubicBezTo>
                    <a:cubicBezTo>
                      <a:pt x="29491" y="2427"/>
                      <a:pt x="29517" y="2419"/>
                      <a:pt x="29545" y="2410"/>
                    </a:cubicBezTo>
                    <a:cubicBezTo>
                      <a:pt x="29551" y="2409"/>
                      <a:pt x="29556" y="2409"/>
                      <a:pt x="29561" y="2407"/>
                    </a:cubicBezTo>
                    <a:cubicBezTo>
                      <a:pt x="29566" y="2405"/>
                      <a:pt x="29571" y="2404"/>
                      <a:pt x="29576" y="2402"/>
                    </a:cubicBezTo>
                    <a:cubicBezTo>
                      <a:pt x="29602" y="2396"/>
                      <a:pt x="29630" y="2387"/>
                      <a:pt x="29656" y="2379"/>
                    </a:cubicBezTo>
                    <a:cubicBezTo>
                      <a:pt x="29684" y="2373"/>
                      <a:pt x="29712" y="2364"/>
                      <a:pt x="29738" y="2356"/>
                    </a:cubicBezTo>
                    <a:cubicBezTo>
                      <a:pt x="29786" y="2345"/>
                      <a:pt x="29832" y="2332"/>
                      <a:pt x="29878" y="2318"/>
                    </a:cubicBezTo>
                    <a:lnTo>
                      <a:pt x="29884" y="2317"/>
                    </a:lnTo>
                    <a:cubicBezTo>
                      <a:pt x="29914" y="2309"/>
                      <a:pt x="29945" y="2302"/>
                      <a:pt x="29975" y="2294"/>
                    </a:cubicBezTo>
                    <a:cubicBezTo>
                      <a:pt x="29988" y="2291"/>
                      <a:pt x="30001" y="2286"/>
                      <a:pt x="30014" y="2282"/>
                    </a:cubicBezTo>
                    <a:cubicBezTo>
                      <a:pt x="30057" y="2273"/>
                      <a:pt x="30099" y="2261"/>
                      <a:pt x="30142" y="2250"/>
                    </a:cubicBezTo>
                    <a:cubicBezTo>
                      <a:pt x="30149" y="2248"/>
                      <a:pt x="30155" y="2246"/>
                      <a:pt x="30163" y="2245"/>
                    </a:cubicBezTo>
                    <a:cubicBezTo>
                      <a:pt x="30201" y="2235"/>
                      <a:pt x="30239" y="2225"/>
                      <a:pt x="30277" y="2215"/>
                    </a:cubicBezTo>
                    <a:cubicBezTo>
                      <a:pt x="30283" y="2213"/>
                      <a:pt x="30288" y="2212"/>
                      <a:pt x="30295" y="2210"/>
                    </a:cubicBezTo>
                    <a:cubicBezTo>
                      <a:pt x="30319" y="2204"/>
                      <a:pt x="30342" y="2199"/>
                      <a:pt x="30367" y="2192"/>
                    </a:cubicBezTo>
                    <a:cubicBezTo>
                      <a:pt x="30390" y="2186"/>
                      <a:pt x="30411" y="2181"/>
                      <a:pt x="30434" y="2176"/>
                    </a:cubicBezTo>
                    <a:cubicBezTo>
                      <a:pt x="30442" y="2172"/>
                      <a:pt x="30449" y="2171"/>
                      <a:pt x="30457" y="2169"/>
                    </a:cubicBezTo>
                    <a:cubicBezTo>
                      <a:pt x="30465" y="2168"/>
                      <a:pt x="30472" y="2166"/>
                      <a:pt x="30478" y="2164"/>
                    </a:cubicBezTo>
                    <a:cubicBezTo>
                      <a:pt x="30510" y="2156"/>
                      <a:pt x="30542" y="2148"/>
                      <a:pt x="30574" y="2141"/>
                    </a:cubicBezTo>
                    <a:cubicBezTo>
                      <a:pt x="30580" y="2140"/>
                      <a:pt x="30587" y="2138"/>
                      <a:pt x="30593" y="2136"/>
                    </a:cubicBezTo>
                    <a:cubicBezTo>
                      <a:pt x="30613" y="2131"/>
                      <a:pt x="30633" y="2126"/>
                      <a:pt x="30652" y="2122"/>
                    </a:cubicBezTo>
                    <a:cubicBezTo>
                      <a:pt x="30672" y="2117"/>
                      <a:pt x="30693" y="2112"/>
                      <a:pt x="30713" y="2107"/>
                    </a:cubicBezTo>
                    <a:cubicBezTo>
                      <a:pt x="30733" y="2104"/>
                      <a:pt x="30752" y="2099"/>
                      <a:pt x="30771" y="2094"/>
                    </a:cubicBezTo>
                    <a:cubicBezTo>
                      <a:pt x="30798" y="2087"/>
                      <a:pt x="30826" y="2081"/>
                      <a:pt x="30854" y="2074"/>
                    </a:cubicBezTo>
                    <a:cubicBezTo>
                      <a:pt x="30882" y="2067"/>
                      <a:pt x="30910" y="2061"/>
                      <a:pt x="30938" y="2056"/>
                    </a:cubicBezTo>
                    <a:cubicBezTo>
                      <a:pt x="30956" y="2051"/>
                      <a:pt x="30976" y="2046"/>
                      <a:pt x="30994" y="2043"/>
                    </a:cubicBezTo>
                    <a:cubicBezTo>
                      <a:pt x="31002" y="2041"/>
                      <a:pt x="31008" y="2040"/>
                      <a:pt x="31015" y="2038"/>
                    </a:cubicBezTo>
                    <a:cubicBezTo>
                      <a:pt x="31023" y="2036"/>
                      <a:pt x="31031" y="2035"/>
                      <a:pt x="31040" y="2033"/>
                    </a:cubicBezTo>
                    <a:cubicBezTo>
                      <a:pt x="31049" y="2030"/>
                      <a:pt x="31059" y="2028"/>
                      <a:pt x="31069" y="2025"/>
                    </a:cubicBezTo>
                    <a:cubicBezTo>
                      <a:pt x="31090" y="2021"/>
                      <a:pt x="31110" y="2017"/>
                      <a:pt x="31130" y="2012"/>
                    </a:cubicBezTo>
                    <a:cubicBezTo>
                      <a:pt x="31133" y="2012"/>
                      <a:pt x="31138" y="2010"/>
                      <a:pt x="31141" y="2010"/>
                    </a:cubicBezTo>
                    <a:cubicBezTo>
                      <a:pt x="31148" y="2008"/>
                      <a:pt x="31154" y="2007"/>
                      <a:pt x="31161" y="2005"/>
                    </a:cubicBezTo>
                    <a:cubicBezTo>
                      <a:pt x="31168" y="2003"/>
                      <a:pt x="31174" y="2002"/>
                      <a:pt x="31181" y="2000"/>
                    </a:cubicBezTo>
                    <a:cubicBezTo>
                      <a:pt x="31186" y="2000"/>
                      <a:pt x="31191" y="1998"/>
                      <a:pt x="31196" y="1997"/>
                    </a:cubicBezTo>
                    <a:cubicBezTo>
                      <a:pt x="31217" y="1994"/>
                      <a:pt x="31238" y="1989"/>
                      <a:pt x="31258" y="1984"/>
                    </a:cubicBezTo>
                    <a:cubicBezTo>
                      <a:pt x="31264" y="1982"/>
                      <a:pt x="31269" y="1982"/>
                      <a:pt x="31274" y="1980"/>
                    </a:cubicBezTo>
                    <a:cubicBezTo>
                      <a:pt x="31304" y="1974"/>
                      <a:pt x="31332" y="1969"/>
                      <a:pt x="31360" y="1962"/>
                    </a:cubicBezTo>
                    <a:lnTo>
                      <a:pt x="31374" y="1959"/>
                    </a:lnTo>
                    <a:lnTo>
                      <a:pt x="31381" y="1959"/>
                    </a:lnTo>
                    <a:cubicBezTo>
                      <a:pt x="31383" y="1957"/>
                      <a:pt x="31384" y="1957"/>
                      <a:pt x="31384" y="1957"/>
                    </a:cubicBezTo>
                    <a:cubicBezTo>
                      <a:pt x="31388" y="1956"/>
                      <a:pt x="31391" y="1956"/>
                      <a:pt x="31394" y="1956"/>
                    </a:cubicBezTo>
                    <a:cubicBezTo>
                      <a:pt x="31409" y="1953"/>
                      <a:pt x="31424" y="1949"/>
                      <a:pt x="31437" y="1946"/>
                    </a:cubicBezTo>
                    <a:cubicBezTo>
                      <a:pt x="31452" y="1943"/>
                      <a:pt x="31465" y="1941"/>
                      <a:pt x="31479" y="1938"/>
                    </a:cubicBezTo>
                    <a:cubicBezTo>
                      <a:pt x="31506" y="1933"/>
                      <a:pt x="31530" y="1926"/>
                      <a:pt x="31557" y="1921"/>
                    </a:cubicBezTo>
                    <a:cubicBezTo>
                      <a:pt x="31580" y="1916"/>
                      <a:pt x="31601" y="1913"/>
                      <a:pt x="31624" y="1908"/>
                    </a:cubicBezTo>
                    <a:cubicBezTo>
                      <a:pt x="31648" y="1903"/>
                      <a:pt x="31673" y="1898"/>
                      <a:pt x="31698" y="1893"/>
                    </a:cubicBezTo>
                    <a:cubicBezTo>
                      <a:pt x="31707" y="1892"/>
                      <a:pt x="31716" y="1890"/>
                      <a:pt x="31726" y="1889"/>
                    </a:cubicBezTo>
                    <a:cubicBezTo>
                      <a:pt x="31763" y="1880"/>
                      <a:pt x="31801" y="1874"/>
                      <a:pt x="31840" y="1866"/>
                    </a:cubicBezTo>
                    <a:cubicBezTo>
                      <a:pt x="31845" y="1864"/>
                      <a:pt x="31852" y="1864"/>
                      <a:pt x="31858" y="1862"/>
                    </a:cubicBezTo>
                    <a:cubicBezTo>
                      <a:pt x="31947" y="1846"/>
                      <a:pt x="32036" y="1829"/>
                      <a:pt x="32124" y="1813"/>
                    </a:cubicBezTo>
                    <a:cubicBezTo>
                      <a:pt x="32172" y="1805"/>
                      <a:pt x="32218" y="1797"/>
                      <a:pt x="32265" y="1788"/>
                    </a:cubicBezTo>
                    <a:cubicBezTo>
                      <a:pt x="32372" y="1769"/>
                      <a:pt x="32479" y="1752"/>
                      <a:pt x="32585" y="1734"/>
                    </a:cubicBezTo>
                    <a:cubicBezTo>
                      <a:pt x="32641" y="1726"/>
                      <a:pt x="32695" y="1718"/>
                      <a:pt x="32750" y="1710"/>
                    </a:cubicBezTo>
                    <a:cubicBezTo>
                      <a:pt x="32868" y="1692"/>
                      <a:pt x="32986" y="1674"/>
                      <a:pt x="33104" y="1657"/>
                    </a:cubicBezTo>
                    <a:cubicBezTo>
                      <a:pt x="33133" y="1654"/>
                      <a:pt x="33163" y="1649"/>
                      <a:pt x="33193" y="1646"/>
                    </a:cubicBezTo>
                    <a:cubicBezTo>
                      <a:pt x="33222" y="1642"/>
                      <a:pt x="33252" y="1637"/>
                      <a:pt x="33283" y="1634"/>
                    </a:cubicBezTo>
                    <a:cubicBezTo>
                      <a:pt x="33324" y="1629"/>
                      <a:pt x="33365" y="1623"/>
                      <a:pt x="33408" y="1618"/>
                    </a:cubicBezTo>
                    <a:cubicBezTo>
                      <a:pt x="33475" y="1610"/>
                      <a:pt x="33542" y="1601"/>
                      <a:pt x="33609" y="1593"/>
                    </a:cubicBezTo>
                    <a:cubicBezTo>
                      <a:pt x="33623" y="1592"/>
                      <a:pt x="33637" y="1590"/>
                      <a:pt x="33650" y="1588"/>
                    </a:cubicBezTo>
                    <a:cubicBezTo>
                      <a:pt x="33685" y="1585"/>
                      <a:pt x="33718" y="1580"/>
                      <a:pt x="33752" y="1577"/>
                    </a:cubicBezTo>
                    <a:cubicBezTo>
                      <a:pt x="33805" y="1570"/>
                      <a:pt x="33856" y="1565"/>
                      <a:pt x="33908" y="1559"/>
                    </a:cubicBezTo>
                    <a:cubicBezTo>
                      <a:pt x="33949" y="1554"/>
                      <a:pt x="33990" y="1549"/>
                      <a:pt x="34031" y="1546"/>
                    </a:cubicBezTo>
                    <a:cubicBezTo>
                      <a:pt x="34100" y="1537"/>
                      <a:pt x="34169" y="1529"/>
                      <a:pt x="34240" y="1523"/>
                    </a:cubicBezTo>
                    <a:cubicBezTo>
                      <a:pt x="34331" y="1511"/>
                      <a:pt x="34423" y="1501"/>
                      <a:pt x="34517" y="1491"/>
                    </a:cubicBezTo>
                    <a:lnTo>
                      <a:pt x="34518" y="1491"/>
                    </a:lnTo>
                    <a:cubicBezTo>
                      <a:pt x="34610" y="1482"/>
                      <a:pt x="34702" y="1473"/>
                      <a:pt x="34794" y="1464"/>
                    </a:cubicBezTo>
                    <a:cubicBezTo>
                      <a:pt x="34980" y="1445"/>
                      <a:pt x="35165" y="1427"/>
                      <a:pt x="35352" y="1409"/>
                    </a:cubicBezTo>
                    <a:cubicBezTo>
                      <a:pt x="35444" y="1401"/>
                      <a:pt x="35538" y="1393"/>
                      <a:pt x="35631" y="1385"/>
                    </a:cubicBezTo>
                    <a:cubicBezTo>
                      <a:pt x="35723" y="1377"/>
                      <a:pt x="35816" y="1368"/>
                      <a:pt x="35910" y="1360"/>
                    </a:cubicBezTo>
                    <a:cubicBezTo>
                      <a:pt x="36002" y="1354"/>
                      <a:pt x="36095" y="1345"/>
                      <a:pt x="36189" y="1337"/>
                    </a:cubicBezTo>
                    <a:cubicBezTo>
                      <a:pt x="36283" y="1331"/>
                      <a:pt x="36374" y="1322"/>
                      <a:pt x="36468" y="1316"/>
                    </a:cubicBezTo>
                    <a:cubicBezTo>
                      <a:pt x="36655" y="1301"/>
                      <a:pt x="36842" y="1288"/>
                      <a:pt x="37028" y="1276"/>
                    </a:cubicBezTo>
                    <a:cubicBezTo>
                      <a:pt x="37123" y="1270"/>
                      <a:pt x="37216" y="1263"/>
                      <a:pt x="37311" y="1257"/>
                    </a:cubicBezTo>
                    <a:cubicBezTo>
                      <a:pt x="37374" y="1253"/>
                      <a:pt x="37434" y="1249"/>
                      <a:pt x="37497" y="1245"/>
                    </a:cubicBezTo>
                    <a:cubicBezTo>
                      <a:pt x="37544" y="1242"/>
                      <a:pt x="37592" y="1240"/>
                      <a:pt x="37640" y="1237"/>
                    </a:cubicBezTo>
                    <a:cubicBezTo>
                      <a:pt x="37692" y="1234"/>
                      <a:pt x="37743" y="1231"/>
                      <a:pt x="37795" y="1227"/>
                    </a:cubicBezTo>
                    <a:cubicBezTo>
                      <a:pt x="37830" y="1226"/>
                      <a:pt x="37866" y="1224"/>
                      <a:pt x="37900" y="1222"/>
                    </a:cubicBezTo>
                    <a:cubicBezTo>
                      <a:pt x="37984" y="1217"/>
                      <a:pt x="38066" y="1212"/>
                      <a:pt x="38150" y="1208"/>
                    </a:cubicBezTo>
                    <a:cubicBezTo>
                      <a:pt x="38240" y="1203"/>
                      <a:pt x="38330" y="1199"/>
                      <a:pt x="38421" y="1194"/>
                    </a:cubicBezTo>
                    <a:cubicBezTo>
                      <a:pt x="38432" y="1194"/>
                      <a:pt x="38445" y="1193"/>
                      <a:pt x="38457" y="1193"/>
                    </a:cubicBezTo>
                    <a:cubicBezTo>
                      <a:pt x="38549" y="1188"/>
                      <a:pt x="38641" y="1185"/>
                      <a:pt x="38731" y="1180"/>
                    </a:cubicBezTo>
                    <a:cubicBezTo>
                      <a:pt x="38800" y="1176"/>
                      <a:pt x="38869" y="1173"/>
                      <a:pt x="38938" y="1171"/>
                    </a:cubicBezTo>
                    <a:cubicBezTo>
                      <a:pt x="38961" y="1170"/>
                      <a:pt x="38984" y="1168"/>
                      <a:pt x="39007" y="1168"/>
                    </a:cubicBezTo>
                    <a:cubicBezTo>
                      <a:pt x="39098" y="1165"/>
                      <a:pt x="39190" y="1160"/>
                      <a:pt x="39282" y="1157"/>
                    </a:cubicBezTo>
                    <a:cubicBezTo>
                      <a:pt x="39372" y="1153"/>
                      <a:pt x="39464" y="1150"/>
                      <a:pt x="39556" y="1147"/>
                    </a:cubicBezTo>
                    <a:cubicBezTo>
                      <a:pt x="39645" y="1144"/>
                      <a:pt x="39733" y="1142"/>
                      <a:pt x="39822" y="1139"/>
                    </a:cubicBezTo>
                    <a:lnTo>
                      <a:pt x="39845" y="1139"/>
                    </a:lnTo>
                    <a:cubicBezTo>
                      <a:pt x="39891" y="1137"/>
                      <a:pt x="39937" y="1135"/>
                      <a:pt x="39983" y="1134"/>
                    </a:cubicBezTo>
                    <a:lnTo>
                      <a:pt x="40003" y="1134"/>
                    </a:lnTo>
                    <a:cubicBezTo>
                      <a:pt x="40063" y="1132"/>
                      <a:pt x="40124" y="1130"/>
                      <a:pt x="40185" y="1129"/>
                    </a:cubicBezTo>
                    <a:lnTo>
                      <a:pt x="40208" y="1127"/>
                    </a:lnTo>
                    <a:cubicBezTo>
                      <a:pt x="40229" y="1127"/>
                      <a:pt x="40250" y="1127"/>
                      <a:pt x="40272" y="1125"/>
                    </a:cubicBezTo>
                    <a:lnTo>
                      <a:pt x="40334" y="1125"/>
                    </a:lnTo>
                    <a:cubicBezTo>
                      <a:pt x="40342" y="1124"/>
                      <a:pt x="40349" y="1124"/>
                      <a:pt x="40357" y="1124"/>
                    </a:cubicBezTo>
                    <a:lnTo>
                      <a:pt x="40372" y="1124"/>
                    </a:lnTo>
                    <a:cubicBezTo>
                      <a:pt x="40436" y="1122"/>
                      <a:pt x="40501" y="1121"/>
                      <a:pt x="40565" y="1119"/>
                    </a:cubicBezTo>
                    <a:cubicBezTo>
                      <a:pt x="40598" y="1119"/>
                      <a:pt x="40629" y="1117"/>
                      <a:pt x="40662" y="1117"/>
                    </a:cubicBezTo>
                    <a:cubicBezTo>
                      <a:pt x="40762" y="1116"/>
                      <a:pt x="40864" y="1112"/>
                      <a:pt x="40964" y="1111"/>
                    </a:cubicBezTo>
                    <a:cubicBezTo>
                      <a:pt x="41082" y="1109"/>
                      <a:pt x="41199" y="1107"/>
                      <a:pt x="41317" y="1106"/>
                    </a:cubicBezTo>
                    <a:cubicBezTo>
                      <a:pt x="41552" y="1104"/>
                      <a:pt x="41786" y="1101"/>
                      <a:pt x="42023" y="1101"/>
                    </a:cubicBezTo>
                    <a:cubicBezTo>
                      <a:pt x="42206" y="1099"/>
                      <a:pt x="42392" y="1099"/>
                      <a:pt x="42576" y="1099"/>
                    </a:cubicBezTo>
                    <a:lnTo>
                      <a:pt x="42728" y="1099"/>
                    </a:lnTo>
                    <a:cubicBezTo>
                      <a:pt x="42771" y="1101"/>
                      <a:pt x="42814" y="1101"/>
                      <a:pt x="42858" y="1101"/>
                    </a:cubicBezTo>
                    <a:lnTo>
                      <a:pt x="42978" y="1101"/>
                    </a:lnTo>
                    <a:cubicBezTo>
                      <a:pt x="43002" y="1101"/>
                      <a:pt x="43029" y="1103"/>
                      <a:pt x="43053" y="1103"/>
                    </a:cubicBezTo>
                    <a:lnTo>
                      <a:pt x="43179" y="1103"/>
                    </a:lnTo>
                    <a:cubicBezTo>
                      <a:pt x="43186" y="1103"/>
                      <a:pt x="43193" y="1103"/>
                      <a:pt x="43201" y="1104"/>
                    </a:cubicBezTo>
                    <a:cubicBezTo>
                      <a:pt x="43260" y="1104"/>
                      <a:pt x="43321" y="1104"/>
                      <a:pt x="43380" y="1106"/>
                    </a:cubicBezTo>
                    <a:lnTo>
                      <a:pt x="43582" y="1107"/>
                    </a:lnTo>
                    <a:lnTo>
                      <a:pt x="43604" y="1107"/>
                    </a:lnTo>
                    <a:cubicBezTo>
                      <a:pt x="43608" y="1107"/>
                      <a:pt x="43611" y="1107"/>
                      <a:pt x="43614" y="1109"/>
                    </a:cubicBezTo>
                    <a:lnTo>
                      <a:pt x="43652" y="1109"/>
                    </a:lnTo>
                    <a:cubicBezTo>
                      <a:pt x="43685" y="1109"/>
                      <a:pt x="43718" y="1109"/>
                      <a:pt x="43751" y="1111"/>
                    </a:cubicBezTo>
                    <a:lnTo>
                      <a:pt x="43782" y="1111"/>
                    </a:lnTo>
                    <a:cubicBezTo>
                      <a:pt x="43826" y="1111"/>
                      <a:pt x="43870" y="1112"/>
                      <a:pt x="43915" y="1112"/>
                    </a:cubicBezTo>
                    <a:lnTo>
                      <a:pt x="43984" y="1114"/>
                    </a:lnTo>
                    <a:lnTo>
                      <a:pt x="44011" y="1114"/>
                    </a:lnTo>
                    <a:lnTo>
                      <a:pt x="44108" y="1117"/>
                    </a:lnTo>
                    <a:lnTo>
                      <a:pt x="44167" y="1117"/>
                    </a:lnTo>
                    <a:cubicBezTo>
                      <a:pt x="44184" y="1119"/>
                      <a:pt x="44202" y="1119"/>
                      <a:pt x="44220" y="1119"/>
                    </a:cubicBezTo>
                    <a:lnTo>
                      <a:pt x="44248" y="1119"/>
                    </a:lnTo>
                    <a:cubicBezTo>
                      <a:pt x="44315" y="1121"/>
                      <a:pt x="44384" y="1122"/>
                      <a:pt x="44453" y="1124"/>
                    </a:cubicBezTo>
                    <a:cubicBezTo>
                      <a:pt x="44522" y="1125"/>
                      <a:pt x="44589" y="1127"/>
                      <a:pt x="44658" y="1129"/>
                    </a:cubicBezTo>
                    <a:lnTo>
                      <a:pt x="44686" y="1130"/>
                    </a:lnTo>
                    <a:lnTo>
                      <a:pt x="44719" y="1130"/>
                    </a:lnTo>
                    <a:cubicBezTo>
                      <a:pt x="44742" y="1130"/>
                      <a:pt x="44765" y="1132"/>
                      <a:pt x="44786" y="1132"/>
                    </a:cubicBezTo>
                    <a:cubicBezTo>
                      <a:pt x="44814" y="1134"/>
                      <a:pt x="44840" y="1134"/>
                      <a:pt x="44866" y="1134"/>
                    </a:cubicBezTo>
                    <a:cubicBezTo>
                      <a:pt x="44893" y="1135"/>
                      <a:pt x="44921" y="1135"/>
                      <a:pt x="44947" y="1137"/>
                    </a:cubicBezTo>
                    <a:lnTo>
                      <a:pt x="44973" y="1137"/>
                    </a:lnTo>
                    <a:cubicBezTo>
                      <a:pt x="44983" y="1137"/>
                      <a:pt x="44993" y="1139"/>
                      <a:pt x="45003" y="1139"/>
                    </a:cubicBezTo>
                    <a:lnTo>
                      <a:pt x="45017" y="1139"/>
                    </a:lnTo>
                    <a:cubicBezTo>
                      <a:pt x="45032" y="1139"/>
                      <a:pt x="45045" y="1140"/>
                      <a:pt x="45060" y="1140"/>
                    </a:cubicBezTo>
                    <a:cubicBezTo>
                      <a:pt x="45113" y="1142"/>
                      <a:pt x="45165" y="1144"/>
                      <a:pt x="45219" y="1145"/>
                    </a:cubicBezTo>
                    <a:lnTo>
                      <a:pt x="45250" y="1145"/>
                    </a:lnTo>
                    <a:cubicBezTo>
                      <a:pt x="45255" y="1147"/>
                      <a:pt x="45259" y="1147"/>
                      <a:pt x="45264" y="1147"/>
                    </a:cubicBezTo>
                    <a:lnTo>
                      <a:pt x="45296" y="1147"/>
                    </a:lnTo>
                    <a:cubicBezTo>
                      <a:pt x="45370" y="1150"/>
                      <a:pt x="45444" y="1152"/>
                      <a:pt x="45518" y="1155"/>
                    </a:cubicBezTo>
                    <a:cubicBezTo>
                      <a:pt x="45534" y="1155"/>
                      <a:pt x="45549" y="1157"/>
                      <a:pt x="45564" y="1157"/>
                    </a:cubicBezTo>
                    <a:lnTo>
                      <a:pt x="45582" y="1157"/>
                    </a:lnTo>
                    <a:cubicBezTo>
                      <a:pt x="45633" y="1158"/>
                      <a:pt x="45685" y="1160"/>
                      <a:pt x="45738" y="1163"/>
                    </a:cubicBezTo>
                    <a:cubicBezTo>
                      <a:pt x="45767" y="1163"/>
                      <a:pt x="45798" y="1165"/>
                      <a:pt x="45828" y="1167"/>
                    </a:cubicBezTo>
                    <a:lnTo>
                      <a:pt x="45846" y="1167"/>
                    </a:lnTo>
                    <a:cubicBezTo>
                      <a:pt x="45912" y="1170"/>
                      <a:pt x="45977" y="1171"/>
                      <a:pt x="46041" y="1175"/>
                    </a:cubicBezTo>
                    <a:lnTo>
                      <a:pt x="46056" y="1175"/>
                    </a:lnTo>
                    <a:cubicBezTo>
                      <a:pt x="46064" y="1175"/>
                      <a:pt x="46071" y="1175"/>
                      <a:pt x="46077" y="1176"/>
                    </a:cubicBezTo>
                    <a:cubicBezTo>
                      <a:pt x="46122" y="1178"/>
                      <a:pt x="46164" y="1180"/>
                      <a:pt x="46209" y="1181"/>
                    </a:cubicBezTo>
                    <a:lnTo>
                      <a:pt x="46212" y="1181"/>
                    </a:lnTo>
                    <a:cubicBezTo>
                      <a:pt x="46238" y="1181"/>
                      <a:pt x="46264" y="1183"/>
                      <a:pt x="46291" y="1185"/>
                    </a:cubicBezTo>
                    <a:cubicBezTo>
                      <a:pt x="46317" y="1185"/>
                      <a:pt x="46343" y="1186"/>
                      <a:pt x="46370" y="1188"/>
                    </a:cubicBezTo>
                    <a:cubicBezTo>
                      <a:pt x="46378" y="1188"/>
                      <a:pt x="46386" y="1188"/>
                      <a:pt x="46394" y="1189"/>
                    </a:cubicBezTo>
                    <a:lnTo>
                      <a:pt x="46404" y="1189"/>
                    </a:lnTo>
                    <a:cubicBezTo>
                      <a:pt x="46417" y="1189"/>
                      <a:pt x="46429" y="1189"/>
                      <a:pt x="46442" y="1191"/>
                    </a:cubicBezTo>
                    <a:lnTo>
                      <a:pt x="46509" y="1194"/>
                    </a:lnTo>
                    <a:cubicBezTo>
                      <a:pt x="46532" y="1194"/>
                      <a:pt x="46555" y="1196"/>
                      <a:pt x="46578" y="1198"/>
                    </a:cubicBezTo>
                    <a:cubicBezTo>
                      <a:pt x="46599" y="1198"/>
                      <a:pt x="46621" y="1199"/>
                      <a:pt x="46642" y="1199"/>
                    </a:cubicBezTo>
                    <a:lnTo>
                      <a:pt x="46647" y="1199"/>
                    </a:lnTo>
                    <a:cubicBezTo>
                      <a:pt x="46650" y="1201"/>
                      <a:pt x="46653" y="1201"/>
                      <a:pt x="46657" y="1201"/>
                    </a:cubicBezTo>
                    <a:cubicBezTo>
                      <a:pt x="46737" y="1204"/>
                      <a:pt x="46819" y="1208"/>
                      <a:pt x="46901" y="1212"/>
                    </a:cubicBezTo>
                    <a:cubicBezTo>
                      <a:pt x="46927" y="1214"/>
                      <a:pt x="46954" y="1214"/>
                      <a:pt x="46980" y="1216"/>
                    </a:cubicBezTo>
                    <a:lnTo>
                      <a:pt x="46995" y="1217"/>
                    </a:lnTo>
                    <a:lnTo>
                      <a:pt x="47000" y="1217"/>
                    </a:lnTo>
                    <a:cubicBezTo>
                      <a:pt x="47031" y="1219"/>
                      <a:pt x="47064" y="1221"/>
                      <a:pt x="47095" y="1222"/>
                    </a:cubicBezTo>
                    <a:lnTo>
                      <a:pt x="47190" y="1227"/>
                    </a:lnTo>
                    <a:lnTo>
                      <a:pt x="47221" y="1227"/>
                    </a:lnTo>
                    <a:cubicBezTo>
                      <a:pt x="47223" y="1227"/>
                      <a:pt x="47226" y="1227"/>
                      <a:pt x="47228" y="1229"/>
                    </a:cubicBezTo>
                    <a:cubicBezTo>
                      <a:pt x="47247" y="1229"/>
                      <a:pt x="47267" y="1231"/>
                      <a:pt x="47285" y="1231"/>
                    </a:cubicBezTo>
                    <a:cubicBezTo>
                      <a:pt x="47288" y="1232"/>
                      <a:pt x="47292" y="1232"/>
                      <a:pt x="47295" y="1232"/>
                    </a:cubicBezTo>
                    <a:cubicBezTo>
                      <a:pt x="47311" y="1232"/>
                      <a:pt x="47329" y="1234"/>
                      <a:pt x="47346" y="1234"/>
                    </a:cubicBezTo>
                    <a:cubicBezTo>
                      <a:pt x="47362" y="1235"/>
                      <a:pt x="47379" y="1237"/>
                      <a:pt x="47397" y="1237"/>
                    </a:cubicBezTo>
                    <a:cubicBezTo>
                      <a:pt x="47400" y="1237"/>
                      <a:pt x="47405" y="1237"/>
                      <a:pt x="47410" y="1239"/>
                    </a:cubicBezTo>
                    <a:lnTo>
                      <a:pt x="47420" y="1239"/>
                    </a:lnTo>
                    <a:cubicBezTo>
                      <a:pt x="47428" y="1239"/>
                      <a:pt x="47438" y="1239"/>
                      <a:pt x="47448" y="1240"/>
                    </a:cubicBezTo>
                    <a:cubicBezTo>
                      <a:pt x="47457" y="1240"/>
                      <a:pt x="47467" y="1240"/>
                      <a:pt x="47477" y="1242"/>
                    </a:cubicBezTo>
                    <a:cubicBezTo>
                      <a:pt x="47518" y="1244"/>
                      <a:pt x="47561" y="1245"/>
                      <a:pt x="47604" y="1249"/>
                    </a:cubicBezTo>
                    <a:cubicBezTo>
                      <a:pt x="47668" y="1252"/>
                      <a:pt x="47732" y="1255"/>
                      <a:pt x="47797" y="1258"/>
                    </a:cubicBezTo>
                    <a:cubicBezTo>
                      <a:pt x="47863" y="1263"/>
                      <a:pt x="47930" y="1267"/>
                      <a:pt x="47997" y="1272"/>
                    </a:cubicBezTo>
                    <a:cubicBezTo>
                      <a:pt x="48030" y="1273"/>
                      <a:pt x="48063" y="1275"/>
                      <a:pt x="48097" y="1276"/>
                    </a:cubicBezTo>
                    <a:cubicBezTo>
                      <a:pt x="48111" y="1278"/>
                      <a:pt x="48125" y="1278"/>
                      <a:pt x="48140" y="1280"/>
                    </a:cubicBezTo>
                    <a:cubicBezTo>
                      <a:pt x="48153" y="1280"/>
                      <a:pt x="48168" y="1281"/>
                      <a:pt x="48181" y="1281"/>
                    </a:cubicBezTo>
                    <a:cubicBezTo>
                      <a:pt x="48186" y="1283"/>
                      <a:pt x="48189" y="1283"/>
                      <a:pt x="48193" y="1283"/>
                    </a:cubicBezTo>
                    <a:cubicBezTo>
                      <a:pt x="48202" y="1283"/>
                      <a:pt x="48211" y="1283"/>
                      <a:pt x="48221" y="1285"/>
                    </a:cubicBezTo>
                    <a:cubicBezTo>
                      <a:pt x="48229" y="1285"/>
                      <a:pt x="48239" y="1285"/>
                      <a:pt x="48247" y="1286"/>
                    </a:cubicBezTo>
                    <a:cubicBezTo>
                      <a:pt x="48294" y="1290"/>
                      <a:pt x="48342" y="1291"/>
                      <a:pt x="48390" y="1295"/>
                    </a:cubicBezTo>
                    <a:cubicBezTo>
                      <a:pt x="48398" y="1295"/>
                      <a:pt x="48406" y="1296"/>
                      <a:pt x="48414" y="1296"/>
                    </a:cubicBezTo>
                    <a:cubicBezTo>
                      <a:pt x="48463" y="1299"/>
                      <a:pt x="48511" y="1303"/>
                      <a:pt x="48560" y="1306"/>
                    </a:cubicBezTo>
                    <a:cubicBezTo>
                      <a:pt x="48572" y="1306"/>
                      <a:pt x="48585" y="1308"/>
                      <a:pt x="48596" y="1308"/>
                    </a:cubicBezTo>
                    <a:cubicBezTo>
                      <a:pt x="48672" y="1313"/>
                      <a:pt x="48747" y="1317"/>
                      <a:pt x="48823" y="1322"/>
                    </a:cubicBezTo>
                    <a:cubicBezTo>
                      <a:pt x="48880" y="1327"/>
                      <a:pt x="48938" y="1331"/>
                      <a:pt x="48997" y="1336"/>
                    </a:cubicBezTo>
                    <a:cubicBezTo>
                      <a:pt x="49007" y="1336"/>
                      <a:pt x="49016" y="1336"/>
                      <a:pt x="49026" y="1337"/>
                    </a:cubicBezTo>
                    <a:cubicBezTo>
                      <a:pt x="49084" y="1340"/>
                      <a:pt x="49139" y="1345"/>
                      <a:pt x="49197" y="1349"/>
                    </a:cubicBezTo>
                    <a:cubicBezTo>
                      <a:pt x="49210" y="1350"/>
                      <a:pt x="49223" y="1350"/>
                      <a:pt x="49236" y="1352"/>
                    </a:cubicBezTo>
                    <a:cubicBezTo>
                      <a:pt x="49302" y="1357"/>
                      <a:pt x="49366" y="1360"/>
                      <a:pt x="49430" y="1365"/>
                    </a:cubicBezTo>
                    <a:cubicBezTo>
                      <a:pt x="49619" y="1378"/>
                      <a:pt x="49806" y="1393"/>
                      <a:pt x="49994" y="1408"/>
                    </a:cubicBezTo>
                    <a:cubicBezTo>
                      <a:pt x="50060" y="1413"/>
                      <a:pt x="50127" y="1418"/>
                      <a:pt x="50193" y="1424"/>
                    </a:cubicBezTo>
                    <a:cubicBezTo>
                      <a:pt x="50260" y="1429"/>
                      <a:pt x="50326" y="1434"/>
                      <a:pt x="50392" y="1439"/>
                    </a:cubicBezTo>
                    <a:cubicBezTo>
                      <a:pt x="50459" y="1445"/>
                      <a:pt x="50524" y="1450"/>
                      <a:pt x="50592" y="1455"/>
                    </a:cubicBezTo>
                    <a:cubicBezTo>
                      <a:pt x="50657" y="1462"/>
                      <a:pt x="50725" y="1467"/>
                      <a:pt x="50790" y="1473"/>
                    </a:cubicBezTo>
                    <a:cubicBezTo>
                      <a:pt x="50923" y="1483"/>
                      <a:pt x="51054" y="1495"/>
                      <a:pt x="51187" y="1506"/>
                    </a:cubicBezTo>
                    <a:cubicBezTo>
                      <a:pt x="51253" y="1513"/>
                      <a:pt x="51320" y="1519"/>
                      <a:pt x="51386" y="1524"/>
                    </a:cubicBezTo>
                    <a:cubicBezTo>
                      <a:pt x="51455" y="1531"/>
                      <a:pt x="51524" y="1537"/>
                      <a:pt x="51593" y="1544"/>
                    </a:cubicBezTo>
                    <a:cubicBezTo>
                      <a:pt x="51601" y="1544"/>
                      <a:pt x="51609" y="1546"/>
                      <a:pt x="51617" y="1546"/>
                    </a:cubicBezTo>
                    <a:cubicBezTo>
                      <a:pt x="51671" y="1551"/>
                      <a:pt x="51726" y="1555"/>
                      <a:pt x="51781" y="1560"/>
                    </a:cubicBezTo>
                    <a:lnTo>
                      <a:pt x="51783" y="1560"/>
                    </a:lnTo>
                    <a:cubicBezTo>
                      <a:pt x="51849" y="1567"/>
                      <a:pt x="51914" y="1573"/>
                      <a:pt x="51980" y="1580"/>
                    </a:cubicBezTo>
                    <a:lnTo>
                      <a:pt x="51990" y="1580"/>
                    </a:lnTo>
                    <a:cubicBezTo>
                      <a:pt x="52052" y="1587"/>
                      <a:pt x="52116" y="1593"/>
                      <a:pt x="52179" y="1598"/>
                    </a:cubicBezTo>
                    <a:cubicBezTo>
                      <a:pt x="52244" y="1605"/>
                      <a:pt x="52310" y="1611"/>
                      <a:pt x="52375" y="1618"/>
                    </a:cubicBezTo>
                    <a:cubicBezTo>
                      <a:pt x="52443" y="1624"/>
                      <a:pt x="52508" y="1631"/>
                      <a:pt x="52574" y="1637"/>
                    </a:cubicBezTo>
                    <a:cubicBezTo>
                      <a:pt x="52659" y="1646"/>
                      <a:pt x="52746" y="1656"/>
                      <a:pt x="52833" y="1664"/>
                    </a:cubicBezTo>
                    <a:cubicBezTo>
                      <a:pt x="52922" y="1674"/>
                      <a:pt x="53009" y="1682"/>
                      <a:pt x="53097" y="1692"/>
                    </a:cubicBezTo>
                    <a:cubicBezTo>
                      <a:pt x="53186" y="1700"/>
                      <a:pt x="53275" y="1710"/>
                      <a:pt x="53363" y="1720"/>
                    </a:cubicBezTo>
                    <a:cubicBezTo>
                      <a:pt x="53429" y="1726"/>
                      <a:pt x="53495" y="1733"/>
                      <a:pt x="53560" y="1741"/>
                    </a:cubicBezTo>
                    <a:cubicBezTo>
                      <a:pt x="53626" y="1747"/>
                      <a:pt x="53691" y="1754"/>
                      <a:pt x="53755" y="1762"/>
                    </a:cubicBezTo>
                    <a:cubicBezTo>
                      <a:pt x="53821" y="1769"/>
                      <a:pt x="53887" y="1775"/>
                      <a:pt x="53952" y="1784"/>
                    </a:cubicBezTo>
                    <a:cubicBezTo>
                      <a:pt x="54071" y="1797"/>
                      <a:pt x="54189" y="1810"/>
                      <a:pt x="54307" y="1823"/>
                    </a:cubicBezTo>
                    <a:cubicBezTo>
                      <a:pt x="54331" y="1826"/>
                      <a:pt x="54358" y="1829"/>
                      <a:pt x="54384" y="1833"/>
                    </a:cubicBezTo>
                    <a:cubicBezTo>
                      <a:pt x="54436" y="1838"/>
                      <a:pt x="54489" y="1844"/>
                      <a:pt x="54542" y="1851"/>
                    </a:cubicBezTo>
                    <a:cubicBezTo>
                      <a:pt x="54671" y="1866"/>
                      <a:pt x="54802" y="1880"/>
                      <a:pt x="54932" y="1897"/>
                    </a:cubicBezTo>
                    <a:cubicBezTo>
                      <a:pt x="55004" y="1905"/>
                      <a:pt x="55076" y="1913"/>
                      <a:pt x="55147" y="1921"/>
                    </a:cubicBezTo>
                    <a:cubicBezTo>
                      <a:pt x="55157" y="1923"/>
                      <a:pt x="55167" y="1925"/>
                      <a:pt x="55175" y="1925"/>
                    </a:cubicBezTo>
                    <a:cubicBezTo>
                      <a:pt x="55290" y="1939"/>
                      <a:pt x="55403" y="1953"/>
                      <a:pt x="55518" y="1967"/>
                    </a:cubicBezTo>
                    <a:cubicBezTo>
                      <a:pt x="55526" y="1967"/>
                      <a:pt x="55536" y="1969"/>
                      <a:pt x="55544" y="1971"/>
                    </a:cubicBezTo>
                    <a:cubicBezTo>
                      <a:pt x="55661" y="1985"/>
                      <a:pt x="55776" y="1998"/>
                      <a:pt x="55890" y="2013"/>
                    </a:cubicBezTo>
                    <a:cubicBezTo>
                      <a:pt x="55897" y="2015"/>
                      <a:pt x="55902" y="2015"/>
                      <a:pt x="55907" y="2015"/>
                    </a:cubicBezTo>
                    <a:cubicBezTo>
                      <a:pt x="55954" y="2021"/>
                      <a:pt x="56000" y="2028"/>
                      <a:pt x="56048" y="2033"/>
                    </a:cubicBezTo>
                    <a:cubicBezTo>
                      <a:pt x="56063" y="2035"/>
                      <a:pt x="56079" y="2038"/>
                      <a:pt x="56094" y="2040"/>
                    </a:cubicBezTo>
                    <a:cubicBezTo>
                      <a:pt x="56140" y="2044"/>
                      <a:pt x="56184" y="2051"/>
                      <a:pt x="56228" y="2056"/>
                    </a:cubicBezTo>
                    <a:cubicBezTo>
                      <a:pt x="56230" y="2056"/>
                      <a:pt x="56230" y="2056"/>
                      <a:pt x="56232" y="2058"/>
                    </a:cubicBezTo>
                    <a:cubicBezTo>
                      <a:pt x="56284" y="2064"/>
                      <a:pt x="56338" y="2071"/>
                      <a:pt x="56391" y="2077"/>
                    </a:cubicBezTo>
                    <a:cubicBezTo>
                      <a:pt x="56411" y="2081"/>
                      <a:pt x="56430" y="2082"/>
                      <a:pt x="56450" y="2085"/>
                    </a:cubicBezTo>
                    <a:cubicBezTo>
                      <a:pt x="56542" y="2097"/>
                      <a:pt x="56632" y="2108"/>
                      <a:pt x="56722" y="2122"/>
                    </a:cubicBezTo>
                    <a:cubicBezTo>
                      <a:pt x="56803" y="2131"/>
                      <a:pt x="56883" y="2141"/>
                      <a:pt x="56962" y="2153"/>
                    </a:cubicBezTo>
                    <a:lnTo>
                      <a:pt x="56965" y="2153"/>
                    </a:lnTo>
                    <a:cubicBezTo>
                      <a:pt x="57023" y="2161"/>
                      <a:pt x="57078" y="2168"/>
                      <a:pt x="57134" y="2176"/>
                    </a:cubicBezTo>
                    <a:cubicBezTo>
                      <a:pt x="57203" y="2186"/>
                      <a:pt x="57274" y="2195"/>
                      <a:pt x="57343" y="2204"/>
                    </a:cubicBezTo>
                    <a:lnTo>
                      <a:pt x="57446" y="2218"/>
                    </a:lnTo>
                    <a:cubicBezTo>
                      <a:pt x="57485" y="2223"/>
                      <a:pt x="57526" y="2230"/>
                      <a:pt x="57567" y="2235"/>
                    </a:cubicBezTo>
                    <a:cubicBezTo>
                      <a:pt x="57631" y="2245"/>
                      <a:pt x="57695" y="2253"/>
                      <a:pt x="57759" y="2261"/>
                    </a:cubicBezTo>
                    <a:cubicBezTo>
                      <a:pt x="57763" y="2263"/>
                      <a:pt x="57768" y="2263"/>
                      <a:pt x="57771" y="2263"/>
                    </a:cubicBezTo>
                    <a:cubicBezTo>
                      <a:pt x="57814" y="2269"/>
                      <a:pt x="57856" y="2276"/>
                      <a:pt x="57897" y="2281"/>
                    </a:cubicBezTo>
                    <a:cubicBezTo>
                      <a:pt x="57907" y="2282"/>
                      <a:pt x="57915" y="2284"/>
                      <a:pt x="57924" y="2286"/>
                    </a:cubicBezTo>
                    <a:cubicBezTo>
                      <a:pt x="58015" y="2297"/>
                      <a:pt x="58107" y="2310"/>
                      <a:pt x="58199" y="2323"/>
                    </a:cubicBezTo>
                    <a:cubicBezTo>
                      <a:pt x="58225" y="2328"/>
                      <a:pt x="58253" y="2332"/>
                      <a:pt x="58281" y="2335"/>
                    </a:cubicBezTo>
                    <a:cubicBezTo>
                      <a:pt x="58285" y="2337"/>
                      <a:pt x="58288" y="2337"/>
                      <a:pt x="58293" y="2337"/>
                    </a:cubicBezTo>
                    <a:lnTo>
                      <a:pt x="58306" y="2340"/>
                    </a:lnTo>
                    <a:cubicBezTo>
                      <a:pt x="58316" y="2341"/>
                      <a:pt x="58327" y="2341"/>
                      <a:pt x="58339" y="2343"/>
                    </a:cubicBezTo>
                    <a:cubicBezTo>
                      <a:pt x="58370" y="2348"/>
                      <a:pt x="58401" y="2353"/>
                      <a:pt x="58432" y="2358"/>
                    </a:cubicBezTo>
                    <a:cubicBezTo>
                      <a:pt x="58478" y="2364"/>
                      <a:pt x="58524" y="2371"/>
                      <a:pt x="58570" y="2378"/>
                    </a:cubicBezTo>
                    <a:cubicBezTo>
                      <a:pt x="58588" y="2379"/>
                      <a:pt x="58608" y="2382"/>
                      <a:pt x="58628" y="2386"/>
                    </a:cubicBezTo>
                    <a:cubicBezTo>
                      <a:pt x="58632" y="2386"/>
                      <a:pt x="58639" y="2387"/>
                      <a:pt x="58644" y="2387"/>
                    </a:cubicBezTo>
                    <a:cubicBezTo>
                      <a:pt x="58733" y="2401"/>
                      <a:pt x="58820" y="2414"/>
                      <a:pt x="58908" y="2427"/>
                    </a:cubicBezTo>
                    <a:cubicBezTo>
                      <a:pt x="58975" y="2437"/>
                      <a:pt x="59041" y="2446"/>
                      <a:pt x="59108" y="2456"/>
                    </a:cubicBezTo>
                    <a:cubicBezTo>
                      <a:pt x="59174" y="2466"/>
                      <a:pt x="59241" y="2476"/>
                      <a:pt x="59307" y="2486"/>
                    </a:cubicBezTo>
                    <a:cubicBezTo>
                      <a:pt x="59374" y="2496"/>
                      <a:pt x="59440" y="2506"/>
                      <a:pt x="59505" y="2515"/>
                    </a:cubicBezTo>
                    <a:cubicBezTo>
                      <a:pt x="59540" y="2520"/>
                      <a:pt x="59573" y="2525"/>
                      <a:pt x="59606" y="2530"/>
                    </a:cubicBezTo>
                    <a:cubicBezTo>
                      <a:pt x="59638" y="2537"/>
                      <a:pt x="59671" y="2540"/>
                      <a:pt x="59704" y="2547"/>
                    </a:cubicBezTo>
                    <a:cubicBezTo>
                      <a:pt x="59709" y="2547"/>
                      <a:pt x="59714" y="2547"/>
                      <a:pt x="59719" y="2548"/>
                    </a:cubicBezTo>
                    <a:cubicBezTo>
                      <a:pt x="59737" y="2551"/>
                      <a:pt x="59755" y="2553"/>
                      <a:pt x="59771" y="2556"/>
                    </a:cubicBezTo>
                    <a:cubicBezTo>
                      <a:pt x="59814" y="2563"/>
                      <a:pt x="59857" y="2570"/>
                      <a:pt x="59899" y="2576"/>
                    </a:cubicBezTo>
                    <a:cubicBezTo>
                      <a:pt x="59940" y="2583"/>
                      <a:pt x="59983" y="2589"/>
                      <a:pt x="60024" y="2596"/>
                    </a:cubicBezTo>
                    <a:cubicBezTo>
                      <a:pt x="60096" y="2606"/>
                      <a:pt x="60168" y="2617"/>
                      <a:pt x="60239" y="2629"/>
                    </a:cubicBezTo>
                    <a:cubicBezTo>
                      <a:pt x="60324" y="2642"/>
                      <a:pt x="60408" y="2655"/>
                      <a:pt x="60492" y="2668"/>
                    </a:cubicBezTo>
                    <a:cubicBezTo>
                      <a:pt x="60503" y="2670"/>
                      <a:pt x="60513" y="2671"/>
                      <a:pt x="60523" y="2673"/>
                    </a:cubicBezTo>
                    <a:cubicBezTo>
                      <a:pt x="60579" y="2681"/>
                      <a:pt x="60633" y="2691"/>
                      <a:pt x="60685" y="2699"/>
                    </a:cubicBezTo>
                    <a:cubicBezTo>
                      <a:pt x="60736" y="2707"/>
                      <a:pt x="60787" y="2716"/>
                      <a:pt x="60836" y="2722"/>
                    </a:cubicBezTo>
                    <a:cubicBezTo>
                      <a:pt x="60841" y="2724"/>
                      <a:pt x="60844" y="2724"/>
                      <a:pt x="60848" y="2724"/>
                    </a:cubicBezTo>
                    <a:lnTo>
                      <a:pt x="60885" y="2730"/>
                    </a:lnTo>
                    <a:cubicBezTo>
                      <a:pt x="60984" y="2747"/>
                      <a:pt x="61082" y="2762"/>
                      <a:pt x="61181" y="2778"/>
                    </a:cubicBezTo>
                    <a:cubicBezTo>
                      <a:pt x="61191" y="2780"/>
                      <a:pt x="61201" y="2781"/>
                      <a:pt x="61210" y="2783"/>
                    </a:cubicBezTo>
                    <a:cubicBezTo>
                      <a:pt x="61255" y="2789"/>
                      <a:pt x="61297" y="2798"/>
                      <a:pt x="61342" y="2804"/>
                    </a:cubicBezTo>
                    <a:cubicBezTo>
                      <a:pt x="61394" y="2812"/>
                      <a:pt x="61447" y="2822"/>
                      <a:pt x="61501" y="2830"/>
                    </a:cubicBezTo>
                    <a:lnTo>
                      <a:pt x="61635" y="2852"/>
                    </a:lnTo>
                    <a:cubicBezTo>
                      <a:pt x="61662" y="2857"/>
                      <a:pt x="61688" y="2862"/>
                      <a:pt x="61714" y="2865"/>
                    </a:cubicBezTo>
                    <a:cubicBezTo>
                      <a:pt x="61791" y="2878"/>
                      <a:pt x="61868" y="2891"/>
                      <a:pt x="61946" y="2904"/>
                    </a:cubicBezTo>
                    <a:cubicBezTo>
                      <a:pt x="61967" y="2908"/>
                      <a:pt x="61988" y="2911"/>
                      <a:pt x="62010" y="2914"/>
                    </a:cubicBezTo>
                    <a:cubicBezTo>
                      <a:pt x="62126" y="2934"/>
                      <a:pt x="62244" y="2954"/>
                      <a:pt x="62361" y="2973"/>
                    </a:cubicBezTo>
                    <a:cubicBezTo>
                      <a:pt x="62367" y="2975"/>
                      <a:pt x="62374" y="2977"/>
                      <a:pt x="62380" y="2977"/>
                    </a:cubicBezTo>
                    <a:cubicBezTo>
                      <a:pt x="62407" y="2981"/>
                      <a:pt x="62431" y="2986"/>
                      <a:pt x="62458" y="2990"/>
                    </a:cubicBezTo>
                    <a:cubicBezTo>
                      <a:pt x="62490" y="2995"/>
                      <a:pt x="62522" y="3001"/>
                      <a:pt x="62554" y="3006"/>
                    </a:cubicBezTo>
                    <a:cubicBezTo>
                      <a:pt x="62620" y="3018"/>
                      <a:pt x="62686" y="3029"/>
                      <a:pt x="62751" y="3041"/>
                    </a:cubicBezTo>
                    <a:cubicBezTo>
                      <a:pt x="62791" y="3047"/>
                      <a:pt x="62828" y="3054"/>
                      <a:pt x="62866" y="3060"/>
                    </a:cubicBezTo>
                    <a:cubicBezTo>
                      <a:pt x="62930" y="3070"/>
                      <a:pt x="62994" y="3082"/>
                      <a:pt x="63058" y="3093"/>
                    </a:cubicBezTo>
                    <a:cubicBezTo>
                      <a:pt x="63079" y="3096"/>
                      <a:pt x="63099" y="3100"/>
                      <a:pt x="63120" y="3105"/>
                    </a:cubicBezTo>
                    <a:cubicBezTo>
                      <a:pt x="63244" y="3126"/>
                      <a:pt x="63367" y="3147"/>
                      <a:pt x="63488" y="3169"/>
                    </a:cubicBezTo>
                    <a:cubicBezTo>
                      <a:pt x="63611" y="3190"/>
                      <a:pt x="63733" y="3211"/>
                      <a:pt x="63856" y="3233"/>
                    </a:cubicBezTo>
                    <a:cubicBezTo>
                      <a:pt x="63885" y="3237"/>
                      <a:pt x="63916" y="3244"/>
                      <a:pt x="63946" y="3249"/>
                    </a:cubicBezTo>
                    <a:lnTo>
                      <a:pt x="63949" y="3249"/>
                    </a:lnTo>
                    <a:cubicBezTo>
                      <a:pt x="63975" y="3254"/>
                      <a:pt x="64002" y="3259"/>
                      <a:pt x="64028" y="3264"/>
                    </a:cubicBezTo>
                    <a:cubicBezTo>
                      <a:pt x="64030" y="3264"/>
                      <a:pt x="64031" y="3264"/>
                      <a:pt x="64034" y="3265"/>
                    </a:cubicBezTo>
                    <a:lnTo>
                      <a:pt x="64036" y="3265"/>
                    </a:lnTo>
                    <a:lnTo>
                      <a:pt x="64043" y="3267"/>
                    </a:lnTo>
                    <a:cubicBezTo>
                      <a:pt x="64095" y="3275"/>
                      <a:pt x="64148" y="3285"/>
                      <a:pt x="64200" y="3295"/>
                    </a:cubicBezTo>
                    <a:cubicBezTo>
                      <a:pt x="64205" y="3295"/>
                      <a:pt x="64210" y="3296"/>
                      <a:pt x="64215" y="3296"/>
                    </a:cubicBezTo>
                    <a:cubicBezTo>
                      <a:pt x="64218" y="3298"/>
                      <a:pt x="64222" y="3298"/>
                      <a:pt x="64223" y="3298"/>
                    </a:cubicBezTo>
                    <a:cubicBezTo>
                      <a:pt x="64345" y="3319"/>
                      <a:pt x="64464" y="3342"/>
                      <a:pt x="64584" y="3364"/>
                    </a:cubicBezTo>
                    <a:cubicBezTo>
                      <a:pt x="64827" y="3408"/>
                      <a:pt x="65068" y="3452"/>
                      <a:pt x="65308" y="3497"/>
                    </a:cubicBezTo>
                    <a:cubicBezTo>
                      <a:pt x="65428" y="3520"/>
                      <a:pt x="65549" y="3541"/>
                      <a:pt x="65669" y="3564"/>
                    </a:cubicBezTo>
                    <a:cubicBezTo>
                      <a:pt x="65728" y="3575"/>
                      <a:pt x="65787" y="3585"/>
                      <a:pt x="65848" y="3597"/>
                    </a:cubicBezTo>
                    <a:lnTo>
                      <a:pt x="66025" y="3631"/>
                    </a:lnTo>
                    <a:cubicBezTo>
                      <a:pt x="66063" y="3638"/>
                      <a:pt x="66099" y="3644"/>
                      <a:pt x="66135" y="3651"/>
                    </a:cubicBezTo>
                    <a:cubicBezTo>
                      <a:pt x="66176" y="3659"/>
                      <a:pt x="66217" y="3667"/>
                      <a:pt x="66258" y="3676"/>
                    </a:cubicBezTo>
                    <a:cubicBezTo>
                      <a:pt x="66301" y="3684"/>
                      <a:pt x="66342" y="3690"/>
                      <a:pt x="66383" y="3699"/>
                    </a:cubicBezTo>
                    <a:cubicBezTo>
                      <a:pt x="66501" y="3722"/>
                      <a:pt x="66619" y="3744"/>
                      <a:pt x="66737" y="3767"/>
                    </a:cubicBezTo>
                    <a:cubicBezTo>
                      <a:pt x="66855" y="3790"/>
                      <a:pt x="66973" y="3812"/>
                      <a:pt x="67090" y="3835"/>
                    </a:cubicBezTo>
                    <a:cubicBezTo>
                      <a:pt x="67101" y="3838"/>
                      <a:pt x="67113" y="3840"/>
                      <a:pt x="67124" y="3841"/>
                    </a:cubicBezTo>
                    <a:cubicBezTo>
                      <a:pt x="67197" y="3856"/>
                      <a:pt x="67267" y="3869"/>
                      <a:pt x="67339" y="3884"/>
                    </a:cubicBezTo>
                    <a:cubicBezTo>
                      <a:pt x="67410" y="3897"/>
                      <a:pt x="67482" y="3912"/>
                      <a:pt x="67553" y="3925"/>
                    </a:cubicBezTo>
                    <a:cubicBezTo>
                      <a:pt x="67768" y="3968"/>
                      <a:pt x="67979" y="4010"/>
                      <a:pt x="68193" y="4051"/>
                    </a:cubicBezTo>
                    <a:cubicBezTo>
                      <a:pt x="68334" y="4081"/>
                      <a:pt x="68475" y="4109"/>
                      <a:pt x="68614" y="4137"/>
                    </a:cubicBezTo>
                    <a:cubicBezTo>
                      <a:pt x="68903" y="4194"/>
                      <a:pt x="69190" y="4253"/>
                      <a:pt x="69476" y="4311"/>
                    </a:cubicBezTo>
                    <a:cubicBezTo>
                      <a:pt x="69591" y="4335"/>
                      <a:pt x="69706" y="4358"/>
                      <a:pt x="69821" y="4383"/>
                    </a:cubicBezTo>
                    <a:cubicBezTo>
                      <a:pt x="69927" y="4404"/>
                      <a:pt x="70035" y="4427"/>
                      <a:pt x="70142" y="4448"/>
                    </a:cubicBezTo>
                    <a:cubicBezTo>
                      <a:pt x="70249" y="4471"/>
                      <a:pt x="70355" y="4493"/>
                      <a:pt x="70462" y="4516"/>
                    </a:cubicBezTo>
                    <a:cubicBezTo>
                      <a:pt x="70572" y="4539"/>
                      <a:pt x="70680" y="4560"/>
                      <a:pt x="70790" y="4583"/>
                    </a:cubicBezTo>
                    <a:cubicBezTo>
                      <a:pt x="70892" y="4606"/>
                      <a:pt x="70995" y="4627"/>
                      <a:pt x="71097" y="4649"/>
                    </a:cubicBezTo>
                    <a:cubicBezTo>
                      <a:pt x="71164" y="4662"/>
                      <a:pt x="71232" y="4677"/>
                      <a:pt x="71299" y="4691"/>
                    </a:cubicBezTo>
                    <a:cubicBezTo>
                      <a:pt x="71503" y="4734"/>
                      <a:pt x="71703" y="4777"/>
                      <a:pt x="71903" y="4819"/>
                    </a:cubicBezTo>
                    <a:cubicBezTo>
                      <a:pt x="72064" y="4854"/>
                      <a:pt x="72225" y="4888"/>
                      <a:pt x="72385" y="4923"/>
                    </a:cubicBezTo>
                    <a:cubicBezTo>
                      <a:pt x="72541" y="4957"/>
                      <a:pt x="72699" y="4990"/>
                      <a:pt x="72856" y="5024"/>
                    </a:cubicBezTo>
                    <a:cubicBezTo>
                      <a:pt x="72861" y="5026"/>
                      <a:pt x="72868" y="5028"/>
                      <a:pt x="72873" y="5029"/>
                    </a:cubicBezTo>
                    <a:cubicBezTo>
                      <a:pt x="73029" y="5062"/>
                      <a:pt x="73184" y="5097"/>
                      <a:pt x="73340" y="5131"/>
                    </a:cubicBezTo>
                    <a:cubicBezTo>
                      <a:pt x="74138" y="5307"/>
                      <a:pt x="74935" y="5489"/>
                      <a:pt x="75731" y="5674"/>
                    </a:cubicBezTo>
                    <a:cubicBezTo>
                      <a:pt x="75749" y="5679"/>
                      <a:pt x="75769" y="5682"/>
                      <a:pt x="75787" y="5687"/>
                    </a:cubicBezTo>
                    <a:cubicBezTo>
                      <a:pt x="75950" y="5725"/>
                      <a:pt x="76114" y="5765"/>
                      <a:pt x="76278" y="5802"/>
                    </a:cubicBezTo>
                    <a:lnTo>
                      <a:pt x="76521" y="5861"/>
                    </a:lnTo>
                    <a:lnTo>
                      <a:pt x="77164" y="6016"/>
                    </a:lnTo>
                    <a:cubicBezTo>
                      <a:pt x="77175" y="6017"/>
                      <a:pt x="77187" y="6021"/>
                      <a:pt x="77198" y="6022"/>
                    </a:cubicBezTo>
                    <a:lnTo>
                      <a:pt x="77202" y="6022"/>
                    </a:lnTo>
                    <a:cubicBezTo>
                      <a:pt x="77236" y="6028"/>
                      <a:pt x="77269" y="6031"/>
                      <a:pt x="77302" y="6031"/>
                    </a:cubicBezTo>
                    <a:cubicBezTo>
                      <a:pt x="77501" y="6031"/>
                      <a:pt x="77679" y="5925"/>
                      <a:pt x="77774" y="5758"/>
                    </a:cubicBezTo>
                    <a:cubicBezTo>
                      <a:pt x="77774" y="5758"/>
                      <a:pt x="77774" y="5756"/>
                      <a:pt x="77774" y="5756"/>
                    </a:cubicBezTo>
                    <a:cubicBezTo>
                      <a:pt x="77796" y="5717"/>
                      <a:pt x="77814" y="5674"/>
                      <a:pt x="77825" y="5630"/>
                    </a:cubicBezTo>
                    <a:cubicBezTo>
                      <a:pt x="77825" y="5628"/>
                      <a:pt x="77825" y="5627"/>
                      <a:pt x="77827" y="5625"/>
                    </a:cubicBezTo>
                    <a:cubicBezTo>
                      <a:pt x="77827" y="5622"/>
                      <a:pt x="77828" y="5618"/>
                      <a:pt x="77828" y="5615"/>
                    </a:cubicBezTo>
                    <a:cubicBezTo>
                      <a:pt x="77830" y="5610"/>
                      <a:pt x="77832" y="5605"/>
                      <a:pt x="77832" y="5600"/>
                    </a:cubicBezTo>
                    <a:cubicBezTo>
                      <a:pt x="77833" y="5599"/>
                      <a:pt x="77833" y="5599"/>
                      <a:pt x="77833" y="5597"/>
                    </a:cubicBezTo>
                    <a:cubicBezTo>
                      <a:pt x="77833" y="5592"/>
                      <a:pt x="77835" y="5587"/>
                      <a:pt x="77837" y="5582"/>
                    </a:cubicBezTo>
                    <a:cubicBezTo>
                      <a:pt x="77837" y="5576"/>
                      <a:pt x="77838" y="5571"/>
                      <a:pt x="77838" y="5566"/>
                    </a:cubicBezTo>
                    <a:cubicBezTo>
                      <a:pt x="77840" y="5554"/>
                      <a:pt x="77842" y="5543"/>
                      <a:pt x="77843" y="5533"/>
                    </a:cubicBezTo>
                    <a:cubicBezTo>
                      <a:pt x="77843" y="5525"/>
                      <a:pt x="77845" y="5517"/>
                      <a:pt x="77845" y="5510"/>
                    </a:cubicBezTo>
                    <a:lnTo>
                      <a:pt x="77845" y="5507"/>
                    </a:lnTo>
                    <a:cubicBezTo>
                      <a:pt x="77845" y="5500"/>
                      <a:pt x="77845" y="5492"/>
                      <a:pt x="77845" y="5486"/>
                    </a:cubicBezTo>
                    <a:cubicBezTo>
                      <a:pt x="77845" y="5479"/>
                      <a:pt x="77845" y="5472"/>
                      <a:pt x="77845" y="5464"/>
                    </a:cubicBezTo>
                    <a:cubicBezTo>
                      <a:pt x="77845" y="5459"/>
                      <a:pt x="77843" y="5453"/>
                      <a:pt x="77843" y="5446"/>
                    </a:cubicBezTo>
                    <a:cubicBezTo>
                      <a:pt x="77843" y="5440"/>
                      <a:pt x="77843" y="5433"/>
                      <a:pt x="77842" y="5426"/>
                    </a:cubicBezTo>
                    <a:cubicBezTo>
                      <a:pt x="77842" y="5420"/>
                      <a:pt x="77840" y="5413"/>
                      <a:pt x="77840" y="5408"/>
                    </a:cubicBezTo>
                    <a:cubicBezTo>
                      <a:pt x="77837" y="5382"/>
                      <a:pt x="77830" y="5358"/>
                      <a:pt x="77824" y="5333"/>
                    </a:cubicBezTo>
                    <a:cubicBezTo>
                      <a:pt x="77822" y="5328"/>
                      <a:pt x="77820" y="5323"/>
                      <a:pt x="77819" y="5318"/>
                    </a:cubicBezTo>
                    <a:cubicBezTo>
                      <a:pt x="77819" y="5315"/>
                      <a:pt x="77817" y="5313"/>
                      <a:pt x="77817" y="5312"/>
                    </a:cubicBezTo>
                    <a:cubicBezTo>
                      <a:pt x="77817" y="5312"/>
                      <a:pt x="77817" y="5312"/>
                      <a:pt x="77817" y="5310"/>
                    </a:cubicBezTo>
                    <a:cubicBezTo>
                      <a:pt x="77815" y="5307"/>
                      <a:pt x="77814" y="5302"/>
                      <a:pt x="77812" y="5297"/>
                    </a:cubicBezTo>
                    <a:cubicBezTo>
                      <a:pt x="77810" y="5290"/>
                      <a:pt x="77807" y="5285"/>
                      <a:pt x="77805" y="5279"/>
                    </a:cubicBezTo>
                    <a:cubicBezTo>
                      <a:pt x="77802" y="5272"/>
                      <a:pt x="77799" y="5264"/>
                      <a:pt x="77796" y="5257"/>
                    </a:cubicBezTo>
                    <a:cubicBezTo>
                      <a:pt x="77796" y="5256"/>
                      <a:pt x="77794" y="5254"/>
                      <a:pt x="77792" y="5251"/>
                    </a:cubicBezTo>
                    <a:lnTo>
                      <a:pt x="77786" y="5236"/>
                    </a:lnTo>
                    <a:cubicBezTo>
                      <a:pt x="77784" y="5234"/>
                      <a:pt x="77784" y="5234"/>
                      <a:pt x="77784" y="5233"/>
                    </a:cubicBezTo>
                    <a:cubicBezTo>
                      <a:pt x="77779" y="5225"/>
                      <a:pt x="77776" y="5218"/>
                      <a:pt x="77771" y="5210"/>
                    </a:cubicBezTo>
                    <a:cubicBezTo>
                      <a:pt x="77768" y="5205"/>
                      <a:pt x="77764" y="5198"/>
                      <a:pt x="77761" y="5193"/>
                    </a:cubicBezTo>
                    <a:cubicBezTo>
                      <a:pt x="77758" y="5189"/>
                      <a:pt x="77755" y="5184"/>
                      <a:pt x="77751" y="5177"/>
                    </a:cubicBezTo>
                    <a:cubicBezTo>
                      <a:pt x="77745" y="5167"/>
                      <a:pt x="77737" y="5157"/>
                      <a:pt x="77728" y="5146"/>
                    </a:cubicBezTo>
                    <a:cubicBezTo>
                      <a:pt x="77720" y="5136"/>
                      <a:pt x="77712" y="5126"/>
                      <a:pt x="77704" y="5116"/>
                    </a:cubicBezTo>
                    <a:cubicBezTo>
                      <a:pt x="77699" y="5111"/>
                      <a:pt x="77694" y="5106"/>
                      <a:pt x="77689" y="5100"/>
                    </a:cubicBezTo>
                    <a:lnTo>
                      <a:pt x="77686" y="5098"/>
                    </a:lnTo>
                    <a:cubicBezTo>
                      <a:pt x="77686" y="5097"/>
                      <a:pt x="77684" y="5097"/>
                      <a:pt x="77684" y="5097"/>
                    </a:cubicBezTo>
                    <a:cubicBezTo>
                      <a:pt x="77681" y="5093"/>
                      <a:pt x="77679" y="5090"/>
                      <a:pt x="77676" y="5088"/>
                    </a:cubicBezTo>
                    <a:cubicBezTo>
                      <a:pt x="77673" y="5085"/>
                      <a:pt x="77669" y="5082"/>
                      <a:pt x="77666" y="5079"/>
                    </a:cubicBezTo>
                    <a:cubicBezTo>
                      <a:pt x="77653" y="5067"/>
                      <a:pt x="77638" y="5056"/>
                      <a:pt x="77623" y="5044"/>
                    </a:cubicBezTo>
                    <a:cubicBezTo>
                      <a:pt x="77617" y="5039"/>
                      <a:pt x="77609" y="5034"/>
                      <a:pt x="77602" y="5028"/>
                    </a:cubicBezTo>
                    <a:cubicBezTo>
                      <a:pt x="77590" y="5021"/>
                      <a:pt x="77579" y="5013"/>
                      <a:pt x="77566" y="5006"/>
                    </a:cubicBezTo>
                    <a:cubicBezTo>
                      <a:pt x="77554" y="5000"/>
                      <a:pt x="77541" y="4993"/>
                      <a:pt x="77528" y="4987"/>
                    </a:cubicBezTo>
                    <a:cubicBezTo>
                      <a:pt x="77520" y="4983"/>
                      <a:pt x="77512" y="4980"/>
                      <a:pt x="77504" y="4977"/>
                    </a:cubicBezTo>
                    <a:cubicBezTo>
                      <a:pt x="77495" y="4974"/>
                      <a:pt x="77487" y="4970"/>
                      <a:pt x="77479" y="4967"/>
                    </a:cubicBezTo>
                    <a:lnTo>
                      <a:pt x="77477" y="4967"/>
                    </a:lnTo>
                    <a:cubicBezTo>
                      <a:pt x="77471" y="4964"/>
                      <a:pt x="77464" y="4962"/>
                      <a:pt x="77458" y="4960"/>
                    </a:cubicBezTo>
                    <a:cubicBezTo>
                      <a:pt x="77453" y="4959"/>
                      <a:pt x="77448" y="4957"/>
                      <a:pt x="77443" y="4956"/>
                    </a:cubicBezTo>
                    <a:cubicBezTo>
                      <a:pt x="77438" y="4954"/>
                      <a:pt x="77433" y="4954"/>
                      <a:pt x="77428" y="4952"/>
                    </a:cubicBezTo>
                    <a:lnTo>
                      <a:pt x="76532" y="4736"/>
                    </a:lnTo>
                    <a:cubicBezTo>
                      <a:pt x="75067" y="4389"/>
                      <a:pt x="73600" y="4061"/>
                      <a:pt x="72131" y="3748"/>
                    </a:cubicBezTo>
                    <a:cubicBezTo>
                      <a:pt x="72005" y="3722"/>
                      <a:pt x="71878" y="3695"/>
                      <a:pt x="71752" y="3667"/>
                    </a:cubicBezTo>
                    <a:cubicBezTo>
                      <a:pt x="71112" y="3531"/>
                      <a:pt x="70460" y="3395"/>
                      <a:pt x="69799" y="3259"/>
                    </a:cubicBezTo>
                    <a:cubicBezTo>
                      <a:pt x="69655" y="3231"/>
                      <a:pt x="69510" y="3200"/>
                      <a:pt x="69366" y="3172"/>
                    </a:cubicBezTo>
                    <a:cubicBezTo>
                      <a:pt x="69299" y="3157"/>
                      <a:pt x="69231" y="3144"/>
                      <a:pt x="69164" y="3131"/>
                    </a:cubicBezTo>
                    <a:cubicBezTo>
                      <a:pt x="68962" y="3090"/>
                      <a:pt x="68760" y="3049"/>
                      <a:pt x="68557" y="3008"/>
                    </a:cubicBezTo>
                    <a:cubicBezTo>
                      <a:pt x="68432" y="2983"/>
                      <a:pt x="68308" y="2958"/>
                      <a:pt x="68183" y="2932"/>
                    </a:cubicBezTo>
                    <a:cubicBezTo>
                      <a:pt x="68065" y="2909"/>
                      <a:pt x="67947" y="2886"/>
                      <a:pt x="67827" y="2863"/>
                    </a:cubicBezTo>
                    <a:cubicBezTo>
                      <a:pt x="67679" y="2834"/>
                      <a:pt x="67530" y="2804"/>
                      <a:pt x="67380" y="2775"/>
                    </a:cubicBezTo>
                    <a:cubicBezTo>
                      <a:pt x="67307" y="2760"/>
                      <a:pt x="67233" y="2747"/>
                      <a:pt x="67157" y="2732"/>
                    </a:cubicBezTo>
                    <a:cubicBezTo>
                      <a:pt x="66970" y="2696"/>
                      <a:pt x="66783" y="2660"/>
                      <a:pt x="66594" y="2624"/>
                    </a:cubicBezTo>
                    <a:cubicBezTo>
                      <a:pt x="66407" y="2588"/>
                      <a:pt x="66219" y="2551"/>
                      <a:pt x="66028" y="2515"/>
                    </a:cubicBezTo>
                    <a:cubicBezTo>
                      <a:pt x="65953" y="2502"/>
                      <a:pt x="65877" y="2488"/>
                      <a:pt x="65802" y="2473"/>
                    </a:cubicBezTo>
                    <a:cubicBezTo>
                      <a:pt x="65725" y="2460"/>
                      <a:pt x="65648" y="2445"/>
                      <a:pt x="65570" y="2430"/>
                    </a:cubicBezTo>
                    <a:cubicBezTo>
                      <a:pt x="65428" y="2404"/>
                      <a:pt x="65283" y="2378"/>
                      <a:pt x="65139" y="2350"/>
                    </a:cubicBezTo>
                    <a:cubicBezTo>
                      <a:pt x="65055" y="2335"/>
                      <a:pt x="64970" y="2318"/>
                      <a:pt x="64885" y="2304"/>
                    </a:cubicBezTo>
                    <a:cubicBezTo>
                      <a:pt x="64743" y="2277"/>
                      <a:pt x="64601" y="2253"/>
                      <a:pt x="64458" y="2227"/>
                    </a:cubicBezTo>
                    <a:lnTo>
                      <a:pt x="64423" y="2220"/>
                    </a:lnTo>
                    <a:cubicBezTo>
                      <a:pt x="64346" y="2207"/>
                      <a:pt x="64269" y="2192"/>
                      <a:pt x="64192" y="2179"/>
                    </a:cubicBezTo>
                    <a:cubicBezTo>
                      <a:pt x="63920" y="2130"/>
                      <a:pt x="63646" y="2082"/>
                      <a:pt x="63372" y="2035"/>
                    </a:cubicBezTo>
                    <a:cubicBezTo>
                      <a:pt x="63303" y="2021"/>
                      <a:pt x="63235" y="2010"/>
                      <a:pt x="63168" y="1998"/>
                    </a:cubicBezTo>
                    <a:cubicBezTo>
                      <a:pt x="62965" y="1964"/>
                      <a:pt x="62759" y="1928"/>
                      <a:pt x="62554" y="1893"/>
                    </a:cubicBezTo>
                    <a:cubicBezTo>
                      <a:pt x="62477" y="1880"/>
                      <a:pt x="62398" y="1867"/>
                      <a:pt x="62320" y="1854"/>
                    </a:cubicBezTo>
                    <a:cubicBezTo>
                      <a:pt x="62236" y="1839"/>
                      <a:pt x="62152" y="1826"/>
                      <a:pt x="62069" y="1811"/>
                    </a:cubicBezTo>
                    <a:cubicBezTo>
                      <a:pt x="61995" y="1800"/>
                      <a:pt x="61919" y="1787"/>
                      <a:pt x="61845" y="1775"/>
                    </a:cubicBezTo>
                    <a:cubicBezTo>
                      <a:pt x="61767" y="1762"/>
                      <a:pt x="61688" y="1749"/>
                      <a:pt x="61609" y="1736"/>
                    </a:cubicBezTo>
                    <a:cubicBezTo>
                      <a:pt x="61521" y="1721"/>
                      <a:pt x="61434" y="1708"/>
                      <a:pt x="61347" y="1693"/>
                    </a:cubicBezTo>
                    <a:cubicBezTo>
                      <a:pt x="61036" y="1642"/>
                      <a:pt x="60726" y="1593"/>
                      <a:pt x="60415" y="1544"/>
                    </a:cubicBezTo>
                    <a:cubicBezTo>
                      <a:pt x="60280" y="1524"/>
                      <a:pt x="60145" y="1503"/>
                      <a:pt x="60012" y="1482"/>
                    </a:cubicBezTo>
                    <a:cubicBezTo>
                      <a:pt x="59948" y="1472"/>
                      <a:pt x="59886" y="1464"/>
                      <a:pt x="59822" y="1454"/>
                    </a:cubicBezTo>
                    <a:cubicBezTo>
                      <a:pt x="59691" y="1432"/>
                      <a:pt x="59560" y="1413"/>
                      <a:pt x="59428" y="1393"/>
                    </a:cubicBezTo>
                    <a:cubicBezTo>
                      <a:pt x="59354" y="1383"/>
                      <a:pt x="59282" y="1372"/>
                      <a:pt x="59208" y="1360"/>
                    </a:cubicBezTo>
                    <a:lnTo>
                      <a:pt x="58967" y="1326"/>
                    </a:lnTo>
                    <a:cubicBezTo>
                      <a:pt x="58961" y="1324"/>
                      <a:pt x="58952" y="1322"/>
                      <a:pt x="58946" y="1322"/>
                    </a:cubicBezTo>
                    <a:cubicBezTo>
                      <a:pt x="58792" y="1299"/>
                      <a:pt x="58636" y="1276"/>
                      <a:pt x="58481" y="1255"/>
                    </a:cubicBezTo>
                    <a:cubicBezTo>
                      <a:pt x="58157" y="1208"/>
                      <a:pt x="57830" y="1162"/>
                      <a:pt x="57505" y="1117"/>
                    </a:cubicBezTo>
                    <a:lnTo>
                      <a:pt x="57503" y="1117"/>
                    </a:lnTo>
                    <a:cubicBezTo>
                      <a:pt x="57371" y="1099"/>
                      <a:pt x="57238" y="1081"/>
                      <a:pt x="57105" y="1063"/>
                    </a:cubicBezTo>
                    <a:cubicBezTo>
                      <a:pt x="57041" y="1055"/>
                      <a:pt x="56978" y="1047"/>
                      <a:pt x="56914" y="1039"/>
                    </a:cubicBezTo>
                    <a:cubicBezTo>
                      <a:pt x="56803" y="1024"/>
                      <a:pt x="56691" y="1009"/>
                      <a:pt x="56580" y="994"/>
                    </a:cubicBezTo>
                    <a:cubicBezTo>
                      <a:pt x="56476" y="981"/>
                      <a:pt x="56373" y="968"/>
                      <a:pt x="56269" y="953"/>
                    </a:cubicBezTo>
                    <a:cubicBezTo>
                      <a:pt x="56263" y="953"/>
                      <a:pt x="56258" y="953"/>
                      <a:pt x="56253" y="952"/>
                    </a:cubicBezTo>
                    <a:lnTo>
                      <a:pt x="56102" y="932"/>
                    </a:lnTo>
                    <a:cubicBezTo>
                      <a:pt x="56022" y="922"/>
                      <a:pt x="55941" y="912"/>
                      <a:pt x="55862" y="902"/>
                    </a:cubicBezTo>
                    <a:cubicBezTo>
                      <a:pt x="55707" y="883"/>
                      <a:pt x="55549" y="863"/>
                      <a:pt x="55393" y="845"/>
                    </a:cubicBezTo>
                    <a:cubicBezTo>
                      <a:pt x="55229" y="825"/>
                      <a:pt x="55067" y="806"/>
                      <a:pt x="54903" y="786"/>
                    </a:cubicBezTo>
                    <a:cubicBezTo>
                      <a:pt x="54801" y="774"/>
                      <a:pt x="54699" y="761"/>
                      <a:pt x="54597" y="750"/>
                    </a:cubicBezTo>
                    <a:cubicBezTo>
                      <a:pt x="54456" y="733"/>
                      <a:pt x="54313" y="719"/>
                      <a:pt x="54172" y="702"/>
                    </a:cubicBezTo>
                    <a:cubicBezTo>
                      <a:pt x="54094" y="694"/>
                      <a:pt x="54015" y="684"/>
                      <a:pt x="53938" y="676"/>
                    </a:cubicBezTo>
                    <a:cubicBezTo>
                      <a:pt x="53777" y="658"/>
                      <a:pt x="53614" y="641"/>
                      <a:pt x="53454" y="623"/>
                    </a:cubicBezTo>
                    <a:cubicBezTo>
                      <a:pt x="53330" y="610"/>
                      <a:pt x="53209" y="597"/>
                      <a:pt x="53086" y="586"/>
                    </a:cubicBezTo>
                    <a:cubicBezTo>
                      <a:pt x="52966" y="572"/>
                      <a:pt x="52846" y="561"/>
                      <a:pt x="52725" y="548"/>
                    </a:cubicBezTo>
                    <a:cubicBezTo>
                      <a:pt x="52576" y="533"/>
                      <a:pt x="52426" y="518"/>
                      <a:pt x="52275" y="504"/>
                    </a:cubicBezTo>
                    <a:cubicBezTo>
                      <a:pt x="52234" y="500"/>
                      <a:pt x="52193" y="495"/>
                      <a:pt x="52152" y="492"/>
                    </a:cubicBezTo>
                    <a:cubicBezTo>
                      <a:pt x="52100" y="487"/>
                      <a:pt x="52047" y="482"/>
                      <a:pt x="51996" y="477"/>
                    </a:cubicBezTo>
                    <a:cubicBezTo>
                      <a:pt x="51865" y="464"/>
                      <a:pt x="51735" y="453"/>
                      <a:pt x="51604" y="441"/>
                    </a:cubicBezTo>
                    <a:cubicBezTo>
                      <a:pt x="51525" y="433"/>
                      <a:pt x="51448" y="426"/>
                      <a:pt x="51370" y="420"/>
                    </a:cubicBezTo>
                    <a:cubicBezTo>
                      <a:pt x="51291" y="413"/>
                      <a:pt x="51214" y="405"/>
                      <a:pt x="51135" y="399"/>
                    </a:cubicBezTo>
                    <a:cubicBezTo>
                      <a:pt x="51017" y="389"/>
                      <a:pt x="50900" y="379"/>
                      <a:pt x="50782" y="369"/>
                    </a:cubicBezTo>
                    <a:cubicBezTo>
                      <a:pt x="50779" y="369"/>
                      <a:pt x="50777" y="369"/>
                      <a:pt x="50775" y="367"/>
                    </a:cubicBezTo>
                    <a:cubicBezTo>
                      <a:pt x="50669" y="359"/>
                      <a:pt x="50562" y="351"/>
                      <a:pt x="50456" y="343"/>
                    </a:cubicBezTo>
                    <a:cubicBezTo>
                      <a:pt x="50447" y="341"/>
                      <a:pt x="50437" y="341"/>
                      <a:pt x="50429" y="339"/>
                    </a:cubicBezTo>
                    <a:cubicBezTo>
                      <a:pt x="50142" y="316"/>
                      <a:pt x="49855" y="295"/>
                      <a:pt x="49568" y="274"/>
                    </a:cubicBezTo>
                    <a:cubicBezTo>
                      <a:pt x="49541" y="272"/>
                      <a:pt x="49515" y="269"/>
                      <a:pt x="49489" y="267"/>
                    </a:cubicBezTo>
                    <a:cubicBezTo>
                      <a:pt x="49358" y="257"/>
                      <a:pt x="49228" y="249"/>
                      <a:pt x="49098" y="239"/>
                    </a:cubicBezTo>
                    <a:cubicBezTo>
                      <a:pt x="49048" y="236"/>
                      <a:pt x="48997" y="233"/>
                      <a:pt x="48946" y="230"/>
                    </a:cubicBezTo>
                    <a:cubicBezTo>
                      <a:pt x="48939" y="230"/>
                      <a:pt x="48931" y="228"/>
                      <a:pt x="48924" y="228"/>
                    </a:cubicBezTo>
                    <a:cubicBezTo>
                      <a:pt x="48559" y="203"/>
                      <a:pt x="48193" y="180"/>
                      <a:pt x="47827" y="161"/>
                    </a:cubicBezTo>
                    <a:cubicBezTo>
                      <a:pt x="47745" y="156"/>
                      <a:pt x="47663" y="151"/>
                      <a:pt x="47581" y="146"/>
                    </a:cubicBezTo>
                    <a:cubicBezTo>
                      <a:pt x="47541" y="144"/>
                      <a:pt x="47500" y="143"/>
                      <a:pt x="47459" y="139"/>
                    </a:cubicBezTo>
                    <a:cubicBezTo>
                      <a:pt x="47405" y="136"/>
                      <a:pt x="47351" y="134"/>
                      <a:pt x="47297" y="131"/>
                    </a:cubicBezTo>
                    <a:cubicBezTo>
                      <a:pt x="47211" y="126"/>
                      <a:pt x="47124" y="123"/>
                      <a:pt x="47037" y="118"/>
                    </a:cubicBezTo>
                    <a:cubicBezTo>
                      <a:pt x="46913" y="111"/>
                      <a:pt x="46786" y="106"/>
                      <a:pt x="46662" y="100"/>
                    </a:cubicBezTo>
                    <a:lnTo>
                      <a:pt x="46637" y="100"/>
                    </a:lnTo>
                    <a:cubicBezTo>
                      <a:pt x="46437" y="90"/>
                      <a:pt x="46235" y="82"/>
                      <a:pt x="46035" y="74"/>
                    </a:cubicBezTo>
                    <a:cubicBezTo>
                      <a:pt x="45928" y="69"/>
                      <a:pt x="45821" y="65"/>
                      <a:pt x="45713" y="62"/>
                    </a:cubicBezTo>
                    <a:cubicBezTo>
                      <a:pt x="45606" y="57"/>
                      <a:pt x="45498" y="54"/>
                      <a:pt x="45391" y="51"/>
                    </a:cubicBezTo>
                    <a:cubicBezTo>
                      <a:pt x="45298" y="47"/>
                      <a:pt x="45204" y="44"/>
                      <a:pt x="45109" y="42"/>
                    </a:cubicBezTo>
                    <a:cubicBezTo>
                      <a:pt x="44989" y="38"/>
                      <a:pt x="44868" y="34"/>
                      <a:pt x="44748" y="31"/>
                    </a:cubicBezTo>
                    <a:cubicBezTo>
                      <a:pt x="44694" y="31"/>
                      <a:pt x="44640" y="29"/>
                      <a:pt x="44586" y="28"/>
                    </a:cubicBezTo>
                    <a:cubicBezTo>
                      <a:pt x="44533" y="26"/>
                      <a:pt x="44479" y="24"/>
                      <a:pt x="44425" y="24"/>
                    </a:cubicBezTo>
                    <a:cubicBezTo>
                      <a:pt x="44318" y="21"/>
                      <a:pt x="44210" y="19"/>
                      <a:pt x="44103" y="18"/>
                    </a:cubicBezTo>
                    <a:cubicBezTo>
                      <a:pt x="43997" y="15"/>
                      <a:pt x="43890" y="13"/>
                      <a:pt x="43783" y="11"/>
                    </a:cubicBezTo>
                    <a:lnTo>
                      <a:pt x="43782" y="11"/>
                    </a:lnTo>
                    <a:cubicBezTo>
                      <a:pt x="43426" y="6"/>
                      <a:pt x="43070" y="3"/>
                      <a:pt x="42715" y="1"/>
                    </a:cubicBezTo>
                    <a:lnTo>
                      <a:pt x="42479" y="1"/>
                    </a:lnTo>
                    <a:cubicBezTo>
                      <a:pt x="42401" y="1"/>
                      <a:pt x="42323" y="1"/>
                      <a:pt x="422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2801475" y="3693725"/>
                <a:ext cx="212400" cy="339475"/>
              </a:xfrm>
              <a:custGeom>
                <a:avLst/>
                <a:gdLst/>
                <a:ahLst/>
                <a:cxnLst/>
                <a:rect l="l" t="t" r="r" b="b"/>
                <a:pathLst>
                  <a:path w="8496" h="13579" extrusionOk="0">
                    <a:moveTo>
                      <a:pt x="2628" y="1"/>
                    </a:moveTo>
                    <a:cubicBezTo>
                      <a:pt x="2494" y="1"/>
                      <a:pt x="2361" y="49"/>
                      <a:pt x="2255" y="144"/>
                    </a:cubicBezTo>
                    <a:cubicBezTo>
                      <a:pt x="2247" y="151"/>
                      <a:pt x="2239" y="159"/>
                      <a:pt x="2230" y="167"/>
                    </a:cubicBezTo>
                    <a:cubicBezTo>
                      <a:pt x="1631" y="786"/>
                      <a:pt x="1156" y="1345"/>
                      <a:pt x="798" y="1857"/>
                    </a:cubicBezTo>
                    <a:cubicBezTo>
                      <a:pt x="560" y="2199"/>
                      <a:pt x="373" y="2519"/>
                      <a:pt x="237" y="2819"/>
                    </a:cubicBezTo>
                    <a:cubicBezTo>
                      <a:pt x="186" y="2930"/>
                      <a:pt x="143" y="3040"/>
                      <a:pt x="105" y="3147"/>
                    </a:cubicBezTo>
                    <a:cubicBezTo>
                      <a:pt x="30" y="3387"/>
                      <a:pt x="0" y="3644"/>
                      <a:pt x="10" y="3915"/>
                    </a:cubicBezTo>
                    <a:cubicBezTo>
                      <a:pt x="22" y="4266"/>
                      <a:pt x="100" y="4640"/>
                      <a:pt x="237" y="5033"/>
                    </a:cubicBezTo>
                    <a:cubicBezTo>
                      <a:pt x="504" y="5801"/>
                      <a:pt x="988" y="6636"/>
                      <a:pt x="1615" y="7499"/>
                    </a:cubicBezTo>
                    <a:cubicBezTo>
                      <a:pt x="1855" y="7830"/>
                      <a:pt x="2116" y="8165"/>
                      <a:pt x="2393" y="8502"/>
                    </a:cubicBezTo>
                    <a:cubicBezTo>
                      <a:pt x="2856" y="9064"/>
                      <a:pt x="3366" y="9631"/>
                      <a:pt x="3901" y="10192"/>
                    </a:cubicBezTo>
                    <a:cubicBezTo>
                      <a:pt x="4165" y="10467"/>
                      <a:pt x="4436" y="10743"/>
                      <a:pt x="4712" y="11016"/>
                    </a:cubicBezTo>
                    <a:cubicBezTo>
                      <a:pt x="5276" y="11577"/>
                      <a:pt x="5860" y="12126"/>
                      <a:pt x="6441" y="12655"/>
                    </a:cubicBezTo>
                    <a:cubicBezTo>
                      <a:pt x="6738" y="12926"/>
                      <a:pt x="7035" y="13190"/>
                      <a:pt x="7329" y="13447"/>
                    </a:cubicBezTo>
                    <a:lnTo>
                      <a:pt x="7475" y="13579"/>
                    </a:lnTo>
                    <a:lnTo>
                      <a:pt x="7861" y="13188"/>
                    </a:lnTo>
                    <a:lnTo>
                      <a:pt x="7347" y="12998"/>
                    </a:lnTo>
                    <a:lnTo>
                      <a:pt x="8379" y="13370"/>
                    </a:lnTo>
                    <a:cubicBezTo>
                      <a:pt x="8496" y="13036"/>
                      <a:pt x="8304" y="12844"/>
                      <a:pt x="8084" y="12650"/>
                    </a:cubicBezTo>
                    <a:cubicBezTo>
                      <a:pt x="8072" y="12642"/>
                      <a:pt x="8062" y="12632"/>
                      <a:pt x="8053" y="12624"/>
                    </a:cubicBezTo>
                    <a:cubicBezTo>
                      <a:pt x="4141" y="9189"/>
                      <a:pt x="1656" y="6194"/>
                      <a:pt x="1179" y="4425"/>
                    </a:cubicBezTo>
                    <a:cubicBezTo>
                      <a:pt x="1170" y="4396"/>
                      <a:pt x="1162" y="4365"/>
                      <a:pt x="1156" y="4335"/>
                    </a:cubicBezTo>
                    <a:cubicBezTo>
                      <a:pt x="1078" y="4007"/>
                      <a:pt x="1074" y="3723"/>
                      <a:pt x="1147" y="3490"/>
                    </a:cubicBezTo>
                    <a:cubicBezTo>
                      <a:pt x="1285" y="3090"/>
                      <a:pt x="1664" y="2395"/>
                      <a:pt x="2667" y="1304"/>
                    </a:cubicBezTo>
                    <a:cubicBezTo>
                      <a:pt x="2777" y="1184"/>
                      <a:pt x="2895" y="1060"/>
                      <a:pt x="3020" y="932"/>
                    </a:cubicBezTo>
                    <a:cubicBezTo>
                      <a:pt x="3028" y="924"/>
                      <a:pt x="3036" y="914"/>
                      <a:pt x="3043" y="905"/>
                    </a:cubicBezTo>
                    <a:cubicBezTo>
                      <a:pt x="3190" y="733"/>
                      <a:pt x="3213" y="492"/>
                      <a:pt x="3113" y="298"/>
                    </a:cubicBezTo>
                    <a:cubicBezTo>
                      <a:pt x="3087" y="246"/>
                      <a:pt x="3051" y="197"/>
                      <a:pt x="3008" y="154"/>
                    </a:cubicBezTo>
                    <a:cubicBezTo>
                      <a:pt x="2902" y="52"/>
                      <a:pt x="2765" y="1"/>
                      <a:pt x="26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2852750" y="3552125"/>
                <a:ext cx="204275" cy="169050"/>
              </a:xfrm>
              <a:custGeom>
                <a:avLst/>
                <a:gdLst/>
                <a:ahLst/>
                <a:cxnLst/>
                <a:rect l="l" t="t" r="r" b="b"/>
                <a:pathLst>
                  <a:path w="8171" h="6762" extrusionOk="0">
                    <a:moveTo>
                      <a:pt x="7270" y="1"/>
                    </a:moveTo>
                    <a:lnTo>
                      <a:pt x="7144" y="91"/>
                    </a:lnTo>
                    <a:cubicBezTo>
                      <a:pt x="6958" y="224"/>
                      <a:pt x="6774" y="357"/>
                      <a:pt x="6592" y="488"/>
                    </a:cubicBezTo>
                    <a:cubicBezTo>
                      <a:pt x="6392" y="632"/>
                      <a:pt x="6197" y="777"/>
                      <a:pt x="6003" y="920"/>
                    </a:cubicBezTo>
                    <a:cubicBezTo>
                      <a:pt x="4510" y="2024"/>
                      <a:pt x="3161" y="3100"/>
                      <a:pt x="2026" y="4095"/>
                    </a:cubicBezTo>
                    <a:cubicBezTo>
                      <a:pt x="1717" y="4366"/>
                      <a:pt x="1423" y="4630"/>
                      <a:pt x="1148" y="4888"/>
                    </a:cubicBezTo>
                    <a:cubicBezTo>
                      <a:pt x="805" y="5206"/>
                      <a:pt x="490" y="5514"/>
                      <a:pt x="204" y="5808"/>
                    </a:cubicBezTo>
                    <a:cubicBezTo>
                      <a:pt x="196" y="5816"/>
                      <a:pt x="189" y="5823"/>
                      <a:pt x="181" y="5831"/>
                    </a:cubicBezTo>
                    <a:cubicBezTo>
                      <a:pt x="106" y="5910"/>
                      <a:pt x="56" y="6005"/>
                      <a:pt x="37" y="6103"/>
                    </a:cubicBezTo>
                    <a:cubicBezTo>
                      <a:pt x="1" y="6281"/>
                      <a:pt x="53" y="6471"/>
                      <a:pt x="193" y="6606"/>
                    </a:cubicBezTo>
                    <a:cubicBezTo>
                      <a:pt x="299" y="6709"/>
                      <a:pt x="432" y="6761"/>
                      <a:pt x="575" y="6761"/>
                    </a:cubicBezTo>
                    <a:cubicBezTo>
                      <a:pt x="718" y="6761"/>
                      <a:pt x="860" y="6706"/>
                      <a:pt x="967" y="6594"/>
                    </a:cubicBezTo>
                    <a:cubicBezTo>
                      <a:pt x="975" y="6586"/>
                      <a:pt x="984" y="6578"/>
                      <a:pt x="992" y="6569"/>
                    </a:cubicBezTo>
                    <a:cubicBezTo>
                      <a:pt x="1141" y="6417"/>
                      <a:pt x="1299" y="6259"/>
                      <a:pt x="1464" y="6099"/>
                    </a:cubicBezTo>
                    <a:cubicBezTo>
                      <a:pt x="2997" y="4610"/>
                      <a:pt x="5209" y="2818"/>
                      <a:pt x="7779" y="985"/>
                    </a:cubicBezTo>
                    <a:cubicBezTo>
                      <a:pt x="7816" y="959"/>
                      <a:pt x="7856" y="931"/>
                      <a:pt x="7895" y="900"/>
                    </a:cubicBezTo>
                    <a:cubicBezTo>
                      <a:pt x="7931" y="870"/>
                      <a:pt x="7969" y="839"/>
                      <a:pt x="8004" y="803"/>
                    </a:cubicBezTo>
                    <a:cubicBezTo>
                      <a:pt x="8045" y="760"/>
                      <a:pt x="8081" y="713"/>
                      <a:pt x="8109" y="659"/>
                    </a:cubicBezTo>
                    <a:cubicBezTo>
                      <a:pt x="8150" y="577"/>
                      <a:pt x="8171" y="478"/>
                      <a:pt x="8151" y="362"/>
                    </a:cubicBezTo>
                    <a:cubicBezTo>
                      <a:pt x="8151" y="358"/>
                      <a:pt x="8151" y="357"/>
                      <a:pt x="8151" y="355"/>
                    </a:cubicBezTo>
                    <a:cubicBezTo>
                      <a:pt x="8148" y="335"/>
                      <a:pt x="8143" y="316"/>
                      <a:pt x="8138" y="296"/>
                    </a:cubicBezTo>
                    <a:lnTo>
                      <a:pt x="7866" y="367"/>
                    </a:lnTo>
                    <a:lnTo>
                      <a:pt x="7597" y="436"/>
                    </a:lnTo>
                    <a:lnTo>
                      <a:pt x="727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2145950" y="3941625"/>
                <a:ext cx="791550" cy="206200"/>
              </a:xfrm>
              <a:custGeom>
                <a:avLst/>
                <a:gdLst/>
                <a:ahLst/>
                <a:cxnLst/>
                <a:rect l="l" t="t" r="r" b="b"/>
                <a:pathLst>
                  <a:path w="31662" h="8248" extrusionOk="0">
                    <a:moveTo>
                      <a:pt x="30896" y="0"/>
                    </a:moveTo>
                    <a:cubicBezTo>
                      <a:pt x="30877" y="8"/>
                      <a:pt x="30606" y="107"/>
                      <a:pt x="30122" y="276"/>
                    </a:cubicBezTo>
                    <a:cubicBezTo>
                      <a:pt x="26714" y="1467"/>
                      <a:pt x="12754" y="6152"/>
                      <a:pt x="2311" y="7037"/>
                    </a:cubicBezTo>
                    <a:cubicBezTo>
                      <a:pt x="1705" y="7087"/>
                      <a:pt x="1110" y="7127"/>
                      <a:pt x="530" y="7151"/>
                    </a:cubicBezTo>
                    <a:cubicBezTo>
                      <a:pt x="460" y="7153"/>
                      <a:pt x="394" y="7169"/>
                      <a:pt x="334" y="7197"/>
                    </a:cubicBezTo>
                    <a:cubicBezTo>
                      <a:pt x="256" y="7230"/>
                      <a:pt x="189" y="7281"/>
                      <a:pt x="135" y="7345"/>
                    </a:cubicBezTo>
                    <a:cubicBezTo>
                      <a:pt x="50" y="7447"/>
                      <a:pt x="0" y="7580"/>
                      <a:pt x="5" y="7722"/>
                    </a:cubicBezTo>
                    <a:cubicBezTo>
                      <a:pt x="18" y="8018"/>
                      <a:pt x="261" y="8248"/>
                      <a:pt x="553" y="8248"/>
                    </a:cubicBezTo>
                    <a:lnTo>
                      <a:pt x="576" y="8248"/>
                    </a:lnTo>
                    <a:cubicBezTo>
                      <a:pt x="634" y="8244"/>
                      <a:pt x="690" y="8243"/>
                      <a:pt x="747" y="8239"/>
                    </a:cubicBezTo>
                    <a:cubicBezTo>
                      <a:pt x="9761" y="7808"/>
                      <a:pt x="27168" y="2969"/>
                      <a:pt x="30933" y="1100"/>
                    </a:cubicBezTo>
                    <a:cubicBezTo>
                      <a:pt x="31390" y="871"/>
                      <a:pt x="31646" y="689"/>
                      <a:pt x="31661" y="563"/>
                    </a:cubicBezTo>
                    <a:lnTo>
                      <a:pt x="31660" y="563"/>
                    </a:lnTo>
                    <a:lnTo>
                      <a:pt x="31115" y="502"/>
                    </a:lnTo>
                    <a:lnTo>
                      <a:pt x="31102" y="504"/>
                    </a:lnTo>
                    <a:lnTo>
                      <a:pt x="308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0"/>
              <p:cNvSpPr/>
              <p:nvPr/>
            </p:nvSpPr>
            <p:spPr>
              <a:xfrm>
                <a:off x="2372200" y="3877900"/>
                <a:ext cx="50842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20337" h="2894" extrusionOk="0">
                    <a:moveTo>
                      <a:pt x="19713" y="1"/>
                    </a:moveTo>
                    <a:cubicBezTo>
                      <a:pt x="19692" y="4"/>
                      <a:pt x="19357" y="53"/>
                      <a:pt x="18786" y="132"/>
                    </a:cubicBezTo>
                    <a:cubicBezTo>
                      <a:pt x="15859" y="541"/>
                      <a:pt x="6725" y="1756"/>
                      <a:pt x="1773" y="1799"/>
                    </a:cubicBezTo>
                    <a:cubicBezTo>
                      <a:pt x="1689" y="1800"/>
                      <a:pt x="1608" y="1800"/>
                      <a:pt x="1527" y="1800"/>
                    </a:cubicBezTo>
                    <a:cubicBezTo>
                      <a:pt x="1189" y="1800"/>
                      <a:pt x="873" y="1794"/>
                      <a:pt x="581" y="1781"/>
                    </a:cubicBezTo>
                    <a:cubicBezTo>
                      <a:pt x="576" y="1781"/>
                      <a:pt x="570" y="1781"/>
                      <a:pt x="565" y="1781"/>
                    </a:cubicBezTo>
                    <a:cubicBezTo>
                      <a:pt x="467" y="1781"/>
                      <a:pt x="371" y="1808"/>
                      <a:pt x="287" y="1858"/>
                    </a:cubicBezTo>
                    <a:cubicBezTo>
                      <a:pt x="192" y="1914"/>
                      <a:pt x="112" y="1999"/>
                      <a:pt x="64" y="2101"/>
                    </a:cubicBezTo>
                    <a:lnTo>
                      <a:pt x="63" y="2101"/>
                    </a:lnTo>
                    <a:cubicBezTo>
                      <a:pt x="33" y="2165"/>
                      <a:pt x="15" y="2234"/>
                      <a:pt x="12" y="2308"/>
                    </a:cubicBezTo>
                    <a:cubicBezTo>
                      <a:pt x="0" y="2611"/>
                      <a:pt x="237" y="2866"/>
                      <a:pt x="539" y="2877"/>
                    </a:cubicBezTo>
                    <a:cubicBezTo>
                      <a:pt x="624" y="2881"/>
                      <a:pt x="711" y="2884"/>
                      <a:pt x="801" y="2885"/>
                    </a:cubicBezTo>
                    <a:cubicBezTo>
                      <a:pt x="996" y="2890"/>
                      <a:pt x="1203" y="2894"/>
                      <a:pt x="1421" y="2894"/>
                    </a:cubicBezTo>
                    <a:cubicBezTo>
                      <a:pt x="3750" y="2894"/>
                      <a:pt x="7383" y="2613"/>
                      <a:pt x="12242" y="2060"/>
                    </a:cubicBezTo>
                    <a:cubicBezTo>
                      <a:pt x="16695" y="1551"/>
                      <a:pt x="18673" y="1323"/>
                      <a:pt x="19564" y="1135"/>
                    </a:cubicBezTo>
                    <a:cubicBezTo>
                      <a:pt x="20276" y="985"/>
                      <a:pt x="20297" y="860"/>
                      <a:pt x="20337" y="641"/>
                    </a:cubicBezTo>
                    <a:lnTo>
                      <a:pt x="19799" y="542"/>
                    </a:lnTo>
                    <a:lnTo>
                      <a:pt x="1971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0"/>
              <p:cNvSpPr/>
              <p:nvPr/>
            </p:nvSpPr>
            <p:spPr>
              <a:xfrm>
                <a:off x="2074350" y="3033700"/>
                <a:ext cx="845000" cy="649325"/>
              </a:xfrm>
              <a:custGeom>
                <a:avLst/>
                <a:gdLst/>
                <a:ahLst/>
                <a:cxnLst/>
                <a:rect l="l" t="t" r="r" b="b"/>
                <a:pathLst>
                  <a:path w="33800" h="25973" extrusionOk="0">
                    <a:moveTo>
                      <a:pt x="622" y="1"/>
                    </a:moveTo>
                    <a:cubicBezTo>
                      <a:pt x="543" y="1"/>
                      <a:pt x="464" y="18"/>
                      <a:pt x="390" y="55"/>
                    </a:cubicBezTo>
                    <a:cubicBezTo>
                      <a:pt x="117" y="186"/>
                      <a:pt x="1" y="513"/>
                      <a:pt x="131" y="785"/>
                    </a:cubicBezTo>
                    <a:cubicBezTo>
                      <a:pt x="318" y="1177"/>
                      <a:pt x="523" y="1568"/>
                      <a:pt x="746" y="1957"/>
                    </a:cubicBezTo>
                    <a:cubicBezTo>
                      <a:pt x="6931" y="12763"/>
                      <a:pt x="26632" y="22886"/>
                      <a:pt x="32284" y="25625"/>
                    </a:cubicBezTo>
                    <a:cubicBezTo>
                      <a:pt x="32559" y="25759"/>
                      <a:pt x="32802" y="25876"/>
                      <a:pt x="33009" y="25972"/>
                    </a:cubicBezTo>
                    <a:lnTo>
                      <a:pt x="33255" y="25483"/>
                    </a:lnTo>
                    <a:lnTo>
                      <a:pt x="33800" y="25421"/>
                    </a:lnTo>
                    <a:cubicBezTo>
                      <a:pt x="33779" y="25232"/>
                      <a:pt x="33577" y="25029"/>
                      <a:pt x="33404" y="24948"/>
                    </a:cubicBezTo>
                    <a:cubicBezTo>
                      <a:pt x="33337" y="24916"/>
                      <a:pt x="33255" y="24876"/>
                      <a:pt x="33162" y="24832"/>
                    </a:cubicBezTo>
                    <a:cubicBezTo>
                      <a:pt x="29522" y="23083"/>
                      <a:pt x="6829" y="11832"/>
                      <a:pt x="1220" y="521"/>
                    </a:cubicBezTo>
                    <a:cubicBezTo>
                      <a:pt x="1187" y="452"/>
                      <a:pt x="1153" y="383"/>
                      <a:pt x="1120" y="314"/>
                    </a:cubicBezTo>
                    <a:cubicBezTo>
                      <a:pt x="1028" y="117"/>
                      <a:pt x="826" y="1"/>
                      <a:pt x="6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0"/>
              <p:cNvSpPr/>
              <p:nvPr/>
            </p:nvSpPr>
            <p:spPr>
              <a:xfrm>
                <a:off x="2349425" y="3536900"/>
                <a:ext cx="491250" cy="232600"/>
              </a:xfrm>
              <a:custGeom>
                <a:avLst/>
                <a:gdLst/>
                <a:ahLst/>
                <a:cxnLst/>
                <a:rect l="l" t="t" r="r" b="b"/>
                <a:pathLst>
                  <a:path w="19650" h="9304" extrusionOk="0">
                    <a:moveTo>
                      <a:pt x="592" y="1"/>
                    </a:moveTo>
                    <a:cubicBezTo>
                      <a:pt x="424" y="1"/>
                      <a:pt x="258" y="78"/>
                      <a:pt x="150" y="224"/>
                    </a:cubicBezTo>
                    <a:cubicBezTo>
                      <a:pt x="1" y="428"/>
                      <a:pt x="10" y="698"/>
                      <a:pt x="158" y="887"/>
                    </a:cubicBezTo>
                    <a:cubicBezTo>
                      <a:pt x="158" y="889"/>
                      <a:pt x="158" y="889"/>
                      <a:pt x="158" y="889"/>
                    </a:cubicBezTo>
                    <a:cubicBezTo>
                      <a:pt x="179" y="915"/>
                      <a:pt x="204" y="941"/>
                      <a:pt x="230" y="964"/>
                    </a:cubicBezTo>
                    <a:lnTo>
                      <a:pt x="232" y="966"/>
                    </a:lnTo>
                    <a:cubicBezTo>
                      <a:pt x="242" y="974"/>
                      <a:pt x="253" y="984"/>
                      <a:pt x="265" y="992"/>
                    </a:cubicBezTo>
                    <a:cubicBezTo>
                      <a:pt x="1015" y="1547"/>
                      <a:pt x="2063" y="2160"/>
                      <a:pt x="3291" y="2795"/>
                    </a:cubicBezTo>
                    <a:lnTo>
                      <a:pt x="3292" y="2795"/>
                    </a:lnTo>
                    <a:cubicBezTo>
                      <a:pt x="7810" y="5132"/>
                      <a:pt x="14764" y="7786"/>
                      <a:pt x="18319" y="9092"/>
                    </a:cubicBezTo>
                    <a:cubicBezTo>
                      <a:pt x="18438" y="9136"/>
                      <a:pt x="18555" y="9179"/>
                      <a:pt x="18667" y="9220"/>
                    </a:cubicBezTo>
                    <a:lnTo>
                      <a:pt x="18891" y="9304"/>
                    </a:lnTo>
                    <a:lnTo>
                      <a:pt x="19096" y="8795"/>
                    </a:lnTo>
                    <a:lnTo>
                      <a:pt x="18548" y="8782"/>
                    </a:lnTo>
                    <a:lnTo>
                      <a:pt x="19645" y="8801"/>
                    </a:lnTo>
                    <a:cubicBezTo>
                      <a:pt x="19649" y="8413"/>
                      <a:pt x="19371" y="8309"/>
                      <a:pt x="19044" y="8189"/>
                    </a:cubicBezTo>
                    <a:cubicBezTo>
                      <a:pt x="18990" y="8170"/>
                      <a:pt x="18936" y="8150"/>
                      <a:pt x="18880" y="8130"/>
                    </a:cubicBezTo>
                    <a:cubicBezTo>
                      <a:pt x="14520" y="6532"/>
                      <a:pt x="4456" y="2697"/>
                      <a:pt x="965" y="144"/>
                    </a:cubicBezTo>
                    <a:cubicBezTo>
                      <a:pt x="949" y="134"/>
                      <a:pt x="933" y="121"/>
                      <a:pt x="918" y="109"/>
                    </a:cubicBezTo>
                    <a:cubicBezTo>
                      <a:pt x="820" y="36"/>
                      <a:pt x="706" y="1"/>
                      <a:pt x="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0"/>
              <p:cNvSpPr/>
              <p:nvPr/>
            </p:nvSpPr>
            <p:spPr>
              <a:xfrm>
                <a:off x="2469375" y="3766750"/>
                <a:ext cx="36182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4473" h="2142" extrusionOk="0">
                    <a:moveTo>
                      <a:pt x="543" y="0"/>
                    </a:moveTo>
                    <a:cubicBezTo>
                      <a:pt x="372" y="0"/>
                      <a:pt x="212" y="87"/>
                      <a:pt x="112" y="223"/>
                    </a:cubicBezTo>
                    <a:cubicBezTo>
                      <a:pt x="52" y="303"/>
                      <a:pt x="14" y="400"/>
                      <a:pt x="6" y="507"/>
                    </a:cubicBezTo>
                    <a:cubicBezTo>
                      <a:pt x="1" y="561"/>
                      <a:pt x="6" y="615"/>
                      <a:pt x="17" y="667"/>
                    </a:cubicBezTo>
                    <a:cubicBezTo>
                      <a:pt x="68" y="897"/>
                      <a:pt x="263" y="1076"/>
                      <a:pt x="509" y="1096"/>
                    </a:cubicBezTo>
                    <a:lnTo>
                      <a:pt x="1003" y="1134"/>
                    </a:lnTo>
                    <a:lnTo>
                      <a:pt x="13521" y="2112"/>
                    </a:lnTo>
                    <a:lnTo>
                      <a:pt x="13878" y="2139"/>
                    </a:lnTo>
                    <a:cubicBezTo>
                      <a:pt x="13893" y="2141"/>
                      <a:pt x="13908" y="2141"/>
                      <a:pt x="13923" y="2141"/>
                    </a:cubicBezTo>
                    <a:cubicBezTo>
                      <a:pt x="14207" y="2141"/>
                      <a:pt x="14448" y="1924"/>
                      <a:pt x="14469" y="1636"/>
                    </a:cubicBezTo>
                    <a:cubicBezTo>
                      <a:pt x="14472" y="1591"/>
                      <a:pt x="14469" y="1547"/>
                      <a:pt x="14463" y="1504"/>
                    </a:cubicBezTo>
                    <a:cubicBezTo>
                      <a:pt x="14458" y="1473"/>
                      <a:pt x="14449" y="1444"/>
                      <a:pt x="14440" y="1414"/>
                    </a:cubicBezTo>
                    <a:cubicBezTo>
                      <a:pt x="14371" y="1214"/>
                      <a:pt x="14189" y="1065"/>
                      <a:pt x="13965" y="1047"/>
                    </a:cubicBezTo>
                    <a:lnTo>
                      <a:pt x="13294" y="994"/>
                    </a:lnTo>
                    <a:lnTo>
                      <a:pt x="1233" y="52"/>
                    </a:lnTo>
                    <a:lnTo>
                      <a:pt x="595" y="3"/>
                    </a:lnTo>
                    <a:cubicBezTo>
                      <a:pt x="577" y="1"/>
                      <a:pt x="560" y="0"/>
                      <a:pt x="5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4779250" y="3372575"/>
                <a:ext cx="240575" cy="809675"/>
              </a:xfrm>
              <a:custGeom>
                <a:avLst/>
                <a:gdLst/>
                <a:ahLst/>
                <a:cxnLst/>
                <a:rect l="l" t="t" r="r" b="b"/>
                <a:pathLst>
                  <a:path w="9623" h="32387" extrusionOk="0">
                    <a:moveTo>
                      <a:pt x="8098" y="1"/>
                    </a:moveTo>
                    <a:cubicBezTo>
                      <a:pt x="7893" y="1"/>
                      <a:pt x="7693" y="116"/>
                      <a:pt x="7600" y="317"/>
                    </a:cubicBezTo>
                    <a:cubicBezTo>
                      <a:pt x="7504" y="520"/>
                      <a:pt x="7411" y="724"/>
                      <a:pt x="7321" y="926"/>
                    </a:cubicBezTo>
                    <a:cubicBezTo>
                      <a:pt x="7321" y="926"/>
                      <a:pt x="7321" y="927"/>
                      <a:pt x="7321" y="927"/>
                    </a:cubicBezTo>
                    <a:cubicBezTo>
                      <a:pt x="6428" y="2903"/>
                      <a:pt x="5732" y="4805"/>
                      <a:pt x="5204" y="6623"/>
                    </a:cubicBezTo>
                    <a:cubicBezTo>
                      <a:pt x="5100" y="6981"/>
                      <a:pt x="5004" y="7334"/>
                      <a:pt x="4912" y="7683"/>
                    </a:cubicBezTo>
                    <a:cubicBezTo>
                      <a:pt x="1741" y="19874"/>
                      <a:pt x="6008" y="28213"/>
                      <a:pt x="7621" y="30783"/>
                    </a:cubicBezTo>
                    <a:cubicBezTo>
                      <a:pt x="8174" y="31661"/>
                      <a:pt x="8494" y="32058"/>
                      <a:pt x="8704" y="32237"/>
                    </a:cubicBezTo>
                    <a:cubicBezTo>
                      <a:pt x="8876" y="32385"/>
                      <a:pt x="8976" y="32385"/>
                      <a:pt x="9070" y="32386"/>
                    </a:cubicBezTo>
                    <a:lnTo>
                      <a:pt x="9075" y="32386"/>
                    </a:lnTo>
                    <a:cubicBezTo>
                      <a:pt x="9375" y="32386"/>
                      <a:pt x="9620" y="32145"/>
                      <a:pt x="9623" y="31843"/>
                    </a:cubicBezTo>
                    <a:cubicBezTo>
                      <a:pt x="9623" y="31837"/>
                      <a:pt x="9623" y="31830"/>
                      <a:pt x="9623" y="31823"/>
                    </a:cubicBezTo>
                    <a:cubicBezTo>
                      <a:pt x="9620" y="31654"/>
                      <a:pt x="9538" y="31503"/>
                      <a:pt x="9413" y="31405"/>
                    </a:cubicBezTo>
                    <a:cubicBezTo>
                      <a:pt x="9016" y="30939"/>
                      <a:pt x="0" y="19574"/>
                      <a:pt x="8405" y="1187"/>
                    </a:cubicBezTo>
                    <a:cubicBezTo>
                      <a:pt x="8461" y="1067"/>
                      <a:pt x="8517" y="945"/>
                      <a:pt x="8574" y="824"/>
                    </a:cubicBezTo>
                    <a:cubicBezTo>
                      <a:pt x="8574" y="824"/>
                      <a:pt x="8574" y="822"/>
                      <a:pt x="8574" y="822"/>
                    </a:cubicBezTo>
                    <a:cubicBezTo>
                      <a:pt x="8581" y="809"/>
                      <a:pt x="8587" y="794"/>
                      <a:pt x="8592" y="781"/>
                    </a:cubicBezTo>
                    <a:cubicBezTo>
                      <a:pt x="8607" y="753"/>
                      <a:pt x="8617" y="725"/>
                      <a:pt x="8625" y="696"/>
                    </a:cubicBezTo>
                    <a:cubicBezTo>
                      <a:pt x="8625" y="694"/>
                      <a:pt x="8625" y="693"/>
                      <a:pt x="8627" y="691"/>
                    </a:cubicBezTo>
                    <a:cubicBezTo>
                      <a:pt x="8627" y="688"/>
                      <a:pt x="8628" y="684"/>
                      <a:pt x="8628" y="681"/>
                    </a:cubicBezTo>
                    <a:cubicBezTo>
                      <a:pt x="8630" y="676"/>
                      <a:pt x="8632" y="671"/>
                      <a:pt x="8632" y="666"/>
                    </a:cubicBezTo>
                    <a:cubicBezTo>
                      <a:pt x="8633" y="665"/>
                      <a:pt x="8633" y="665"/>
                      <a:pt x="8633" y="663"/>
                    </a:cubicBezTo>
                    <a:cubicBezTo>
                      <a:pt x="8633" y="658"/>
                      <a:pt x="8635" y="653"/>
                      <a:pt x="8637" y="648"/>
                    </a:cubicBezTo>
                    <a:cubicBezTo>
                      <a:pt x="8637" y="643"/>
                      <a:pt x="8638" y="637"/>
                      <a:pt x="8638" y="632"/>
                    </a:cubicBezTo>
                    <a:cubicBezTo>
                      <a:pt x="8640" y="620"/>
                      <a:pt x="8642" y="609"/>
                      <a:pt x="8643" y="599"/>
                    </a:cubicBezTo>
                    <a:cubicBezTo>
                      <a:pt x="8643" y="591"/>
                      <a:pt x="8645" y="583"/>
                      <a:pt x="8645" y="576"/>
                    </a:cubicBezTo>
                    <a:lnTo>
                      <a:pt x="8645" y="573"/>
                    </a:lnTo>
                    <a:cubicBezTo>
                      <a:pt x="8645" y="566"/>
                      <a:pt x="8645" y="558"/>
                      <a:pt x="8645" y="552"/>
                    </a:cubicBezTo>
                    <a:cubicBezTo>
                      <a:pt x="8645" y="543"/>
                      <a:pt x="8645" y="537"/>
                      <a:pt x="8645" y="530"/>
                    </a:cubicBezTo>
                    <a:cubicBezTo>
                      <a:pt x="8645" y="524"/>
                      <a:pt x="8645" y="517"/>
                      <a:pt x="8643" y="511"/>
                    </a:cubicBezTo>
                    <a:cubicBezTo>
                      <a:pt x="8643" y="504"/>
                      <a:pt x="8643" y="499"/>
                      <a:pt x="8642" y="492"/>
                    </a:cubicBezTo>
                    <a:cubicBezTo>
                      <a:pt x="8642" y="486"/>
                      <a:pt x="8640" y="479"/>
                      <a:pt x="8640" y="473"/>
                    </a:cubicBezTo>
                    <a:cubicBezTo>
                      <a:pt x="8637" y="448"/>
                      <a:pt x="8630" y="424"/>
                      <a:pt x="8624" y="399"/>
                    </a:cubicBezTo>
                    <a:cubicBezTo>
                      <a:pt x="8622" y="394"/>
                      <a:pt x="8620" y="387"/>
                      <a:pt x="8619" y="383"/>
                    </a:cubicBezTo>
                    <a:cubicBezTo>
                      <a:pt x="8619" y="381"/>
                      <a:pt x="8619" y="379"/>
                      <a:pt x="8617" y="378"/>
                    </a:cubicBezTo>
                    <a:cubicBezTo>
                      <a:pt x="8617" y="378"/>
                      <a:pt x="8617" y="376"/>
                      <a:pt x="8617" y="376"/>
                    </a:cubicBezTo>
                    <a:cubicBezTo>
                      <a:pt x="8615" y="371"/>
                      <a:pt x="8614" y="366"/>
                      <a:pt x="8612" y="363"/>
                    </a:cubicBezTo>
                    <a:cubicBezTo>
                      <a:pt x="8610" y="356"/>
                      <a:pt x="8607" y="350"/>
                      <a:pt x="8605" y="345"/>
                    </a:cubicBezTo>
                    <a:cubicBezTo>
                      <a:pt x="8602" y="337"/>
                      <a:pt x="8599" y="330"/>
                      <a:pt x="8596" y="323"/>
                    </a:cubicBezTo>
                    <a:cubicBezTo>
                      <a:pt x="8596" y="322"/>
                      <a:pt x="8594" y="319"/>
                      <a:pt x="8592" y="317"/>
                    </a:cubicBezTo>
                    <a:lnTo>
                      <a:pt x="8586" y="300"/>
                    </a:lnTo>
                    <a:cubicBezTo>
                      <a:pt x="8586" y="300"/>
                      <a:pt x="8584" y="299"/>
                      <a:pt x="8584" y="299"/>
                    </a:cubicBezTo>
                    <a:cubicBezTo>
                      <a:pt x="8581" y="291"/>
                      <a:pt x="8576" y="282"/>
                      <a:pt x="8571" y="276"/>
                    </a:cubicBezTo>
                    <a:cubicBezTo>
                      <a:pt x="8568" y="269"/>
                      <a:pt x="8564" y="264"/>
                      <a:pt x="8561" y="259"/>
                    </a:cubicBezTo>
                    <a:cubicBezTo>
                      <a:pt x="8558" y="253"/>
                      <a:pt x="8555" y="248"/>
                      <a:pt x="8551" y="243"/>
                    </a:cubicBezTo>
                    <a:cubicBezTo>
                      <a:pt x="8545" y="232"/>
                      <a:pt x="8537" y="222"/>
                      <a:pt x="8528" y="212"/>
                    </a:cubicBezTo>
                    <a:cubicBezTo>
                      <a:pt x="8520" y="202"/>
                      <a:pt x="8512" y="192"/>
                      <a:pt x="8504" y="182"/>
                    </a:cubicBezTo>
                    <a:cubicBezTo>
                      <a:pt x="8499" y="176"/>
                      <a:pt x="8492" y="169"/>
                      <a:pt x="8486" y="163"/>
                    </a:cubicBezTo>
                    <a:cubicBezTo>
                      <a:pt x="8479" y="156"/>
                      <a:pt x="8473" y="151"/>
                      <a:pt x="8466" y="145"/>
                    </a:cubicBezTo>
                    <a:cubicBezTo>
                      <a:pt x="8453" y="133"/>
                      <a:pt x="8440" y="122"/>
                      <a:pt x="8425" y="110"/>
                    </a:cubicBezTo>
                    <a:cubicBezTo>
                      <a:pt x="8417" y="105"/>
                      <a:pt x="8410" y="99"/>
                      <a:pt x="8402" y="94"/>
                    </a:cubicBezTo>
                    <a:cubicBezTo>
                      <a:pt x="8379" y="79"/>
                      <a:pt x="8354" y="66"/>
                      <a:pt x="8328" y="53"/>
                    </a:cubicBezTo>
                    <a:cubicBezTo>
                      <a:pt x="8312" y="44"/>
                      <a:pt x="8295" y="38"/>
                      <a:pt x="8277" y="31"/>
                    </a:cubicBezTo>
                    <a:cubicBezTo>
                      <a:pt x="8271" y="30"/>
                      <a:pt x="8264" y="28"/>
                      <a:pt x="8258" y="25"/>
                    </a:cubicBezTo>
                    <a:cubicBezTo>
                      <a:pt x="8253" y="25"/>
                      <a:pt x="8248" y="23"/>
                      <a:pt x="8244" y="22"/>
                    </a:cubicBezTo>
                    <a:cubicBezTo>
                      <a:pt x="8240" y="20"/>
                      <a:pt x="8235" y="18"/>
                      <a:pt x="8228" y="17"/>
                    </a:cubicBezTo>
                    <a:cubicBezTo>
                      <a:pt x="8185" y="6"/>
                      <a:pt x="8142" y="1"/>
                      <a:pt x="80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5270950" y="3702250"/>
                <a:ext cx="148875" cy="150975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6039" extrusionOk="0">
                    <a:moveTo>
                      <a:pt x="2992" y="1098"/>
                    </a:moveTo>
                    <a:cubicBezTo>
                      <a:pt x="3485" y="1098"/>
                      <a:pt x="3949" y="1293"/>
                      <a:pt x="4300" y="1649"/>
                    </a:cubicBezTo>
                    <a:cubicBezTo>
                      <a:pt x="4660" y="2013"/>
                      <a:pt x="4853" y="2498"/>
                      <a:pt x="4845" y="3014"/>
                    </a:cubicBezTo>
                    <a:cubicBezTo>
                      <a:pt x="4842" y="3285"/>
                      <a:pt x="4784" y="3541"/>
                      <a:pt x="4683" y="3776"/>
                    </a:cubicBezTo>
                    <a:cubicBezTo>
                      <a:pt x="4390" y="4444"/>
                      <a:pt x="3739" y="4918"/>
                      <a:pt x="2986" y="4943"/>
                    </a:cubicBezTo>
                    <a:lnTo>
                      <a:pt x="2922" y="4943"/>
                    </a:lnTo>
                    <a:cubicBezTo>
                      <a:pt x="2439" y="4941"/>
                      <a:pt x="1990" y="4754"/>
                      <a:pt x="1653" y="4411"/>
                    </a:cubicBezTo>
                    <a:cubicBezTo>
                      <a:pt x="1488" y="4244"/>
                      <a:pt x="1356" y="4048"/>
                      <a:pt x="1266" y="3833"/>
                    </a:cubicBezTo>
                    <a:cubicBezTo>
                      <a:pt x="1159" y="3584"/>
                      <a:pt x="1104" y="3310"/>
                      <a:pt x="1108" y="3026"/>
                    </a:cubicBezTo>
                    <a:cubicBezTo>
                      <a:pt x="1125" y="1963"/>
                      <a:pt x="1968" y="1098"/>
                      <a:pt x="2992" y="1098"/>
                    </a:cubicBezTo>
                    <a:close/>
                    <a:moveTo>
                      <a:pt x="2992" y="0"/>
                    </a:moveTo>
                    <a:cubicBezTo>
                      <a:pt x="2203" y="0"/>
                      <a:pt x="1443" y="338"/>
                      <a:pt x="903" y="883"/>
                    </a:cubicBezTo>
                    <a:cubicBezTo>
                      <a:pt x="363" y="1428"/>
                      <a:pt x="24" y="2181"/>
                      <a:pt x="12" y="3011"/>
                    </a:cubicBezTo>
                    <a:cubicBezTo>
                      <a:pt x="1" y="3838"/>
                      <a:pt x="306" y="4608"/>
                      <a:pt x="871" y="5181"/>
                    </a:cubicBezTo>
                    <a:cubicBezTo>
                      <a:pt x="1415" y="5734"/>
                      <a:pt x="2144" y="6039"/>
                      <a:pt x="2922" y="6039"/>
                    </a:cubicBezTo>
                    <a:lnTo>
                      <a:pt x="2964" y="6039"/>
                    </a:lnTo>
                    <a:cubicBezTo>
                      <a:pt x="2989" y="6039"/>
                      <a:pt x="3015" y="6039"/>
                      <a:pt x="3040" y="6037"/>
                    </a:cubicBezTo>
                    <a:lnTo>
                      <a:pt x="3048" y="6037"/>
                    </a:lnTo>
                    <a:cubicBezTo>
                      <a:pt x="4633" y="5971"/>
                      <a:pt x="5920" y="4649"/>
                      <a:pt x="5941" y="3029"/>
                    </a:cubicBezTo>
                    <a:cubicBezTo>
                      <a:pt x="5954" y="2217"/>
                      <a:pt x="5649" y="1452"/>
                      <a:pt x="5081" y="878"/>
                    </a:cubicBezTo>
                    <a:cubicBezTo>
                      <a:pt x="4523" y="312"/>
                      <a:pt x="3782" y="0"/>
                      <a:pt x="29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5298525" y="3729650"/>
                <a:ext cx="93775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2738" extrusionOk="0">
                    <a:moveTo>
                      <a:pt x="1889" y="0"/>
                    </a:moveTo>
                    <a:cubicBezTo>
                      <a:pt x="865" y="0"/>
                      <a:pt x="22" y="867"/>
                      <a:pt x="5" y="1930"/>
                    </a:cubicBezTo>
                    <a:cubicBezTo>
                      <a:pt x="1" y="2214"/>
                      <a:pt x="56" y="2488"/>
                      <a:pt x="163" y="2737"/>
                    </a:cubicBezTo>
                    <a:cubicBezTo>
                      <a:pt x="355" y="1951"/>
                      <a:pt x="1057" y="1364"/>
                      <a:pt x="1881" y="1364"/>
                    </a:cubicBezTo>
                    <a:cubicBezTo>
                      <a:pt x="2354" y="1364"/>
                      <a:pt x="2793" y="1549"/>
                      <a:pt x="3128" y="1887"/>
                    </a:cubicBezTo>
                    <a:cubicBezTo>
                      <a:pt x="3348" y="2112"/>
                      <a:pt x="3501" y="2383"/>
                      <a:pt x="3580" y="2680"/>
                    </a:cubicBezTo>
                    <a:cubicBezTo>
                      <a:pt x="3681" y="2445"/>
                      <a:pt x="3739" y="2189"/>
                      <a:pt x="3742" y="1918"/>
                    </a:cubicBezTo>
                    <a:cubicBezTo>
                      <a:pt x="3750" y="1402"/>
                      <a:pt x="3557" y="917"/>
                      <a:pt x="3197" y="553"/>
                    </a:cubicBezTo>
                    <a:cubicBezTo>
                      <a:pt x="2846" y="197"/>
                      <a:pt x="2382" y="0"/>
                      <a:pt x="1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5301100" y="3763725"/>
                <a:ext cx="88400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3580" extrusionOk="0">
                    <a:moveTo>
                      <a:pt x="1820" y="1121"/>
                    </a:moveTo>
                    <a:cubicBezTo>
                      <a:pt x="1973" y="1121"/>
                      <a:pt x="2124" y="1174"/>
                      <a:pt x="2242" y="1294"/>
                    </a:cubicBezTo>
                    <a:cubicBezTo>
                      <a:pt x="2372" y="1424"/>
                      <a:pt x="2439" y="1599"/>
                      <a:pt x="2438" y="1785"/>
                    </a:cubicBezTo>
                    <a:cubicBezTo>
                      <a:pt x="2433" y="2152"/>
                      <a:pt x="2136" y="2464"/>
                      <a:pt x="1780" y="2484"/>
                    </a:cubicBezTo>
                    <a:lnTo>
                      <a:pt x="1735" y="2484"/>
                    </a:lnTo>
                    <a:cubicBezTo>
                      <a:pt x="1570" y="2482"/>
                      <a:pt x="1415" y="2416"/>
                      <a:pt x="1301" y="2298"/>
                    </a:cubicBezTo>
                    <a:cubicBezTo>
                      <a:pt x="1171" y="2169"/>
                      <a:pt x="1102" y="1990"/>
                      <a:pt x="1104" y="1796"/>
                    </a:cubicBezTo>
                    <a:cubicBezTo>
                      <a:pt x="1112" y="1399"/>
                      <a:pt x="1471" y="1121"/>
                      <a:pt x="1820" y="1121"/>
                    </a:cubicBezTo>
                    <a:close/>
                    <a:moveTo>
                      <a:pt x="1778" y="1"/>
                    </a:moveTo>
                    <a:cubicBezTo>
                      <a:pt x="954" y="1"/>
                      <a:pt x="252" y="588"/>
                      <a:pt x="60" y="1374"/>
                    </a:cubicBezTo>
                    <a:cubicBezTo>
                      <a:pt x="27" y="1506"/>
                      <a:pt x="9" y="1642"/>
                      <a:pt x="8" y="1781"/>
                    </a:cubicBezTo>
                    <a:lnTo>
                      <a:pt x="8" y="1783"/>
                    </a:lnTo>
                    <a:cubicBezTo>
                      <a:pt x="1" y="2272"/>
                      <a:pt x="183" y="2728"/>
                      <a:pt x="519" y="3069"/>
                    </a:cubicBezTo>
                    <a:cubicBezTo>
                      <a:pt x="843" y="3398"/>
                      <a:pt x="1274" y="3580"/>
                      <a:pt x="1735" y="3580"/>
                    </a:cubicBezTo>
                    <a:lnTo>
                      <a:pt x="1758" y="3580"/>
                    </a:lnTo>
                    <a:cubicBezTo>
                      <a:pt x="1783" y="3580"/>
                      <a:pt x="1809" y="3580"/>
                      <a:pt x="1834" y="3578"/>
                    </a:cubicBezTo>
                    <a:lnTo>
                      <a:pt x="1842" y="3578"/>
                    </a:lnTo>
                    <a:cubicBezTo>
                      <a:pt x="2771" y="3527"/>
                      <a:pt x="3522" y="2749"/>
                      <a:pt x="3534" y="1801"/>
                    </a:cubicBezTo>
                    <a:cubicBezTo>
                      <a:pt x="3536" y="1635"/>
                      <a:pt x="3516" y="1473"/>
                      <a:pt x="3477" y="1317"/>
                    </a:cubicBezTo>
                    <a:cubicBezTo>
                      <a:pt x="3398" y="1020"/>
                      <a:pt x="3245" y="749"/>
                      <a:pt x="3025" y="524"/>
                    </a:cubicBezTo>
                    <a:cubicBezTo>
                      <a:pt x="2690" y="186"/>
                      <a:pt x="2251" y="1"/>
                      <a:pt x="17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328650" y="3791725"/>
                <a:ext cx="33450" cy="3410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64" extrusionOk="0">
                    <a:moveTo>
                      <a:pt x="718" y="1"/>
                    </a:moveTo>
                    <a:cubicBezTo>
                      <a:pt x="369" y="1"/>
                      <a:pt x="10" y="279"/>
                      <a:pt x="2" y="676"/>
                    </a:cubicBezTo>
                    <a:cubicBezTo>
                      <a:pt x="0" y="870"/>
                      <a:pt x="69" y="1049"/>
                      <a:pt x="199" y="1178"/>
                    </a:cubicBezTo>
                    <a:cubicBezTo>
                      <a:pt x="313" y="1296"/>
                      <a:pt x="468" y="1362"/>
                      <a:pt x="633" y="1364"/>
                    </a:cubicBezTo>
                    <a:lnTo>
                      <a:pt x="678" y="1364"/>
                    </a:lnTo>
                    <a:cubicBezTo>
                      <a:pt x="1034" y="1344"/>
                      <a:pt x="1331" y="1032"/>
                      <a:pt x="1336" y="665"/>
                    </a:cubicBezTo>
                    <a:cubicBezTo>
                      <a:pt x="1337" y="479"/>
                      <a:pt x="1270" y="304"/>
                      <a:pt x="1140" y="174"/>
                    </a:cubicBezTo>
                    <a:cubicBezTo>
                      <a:pt x="1022" y="54"/>
                      <a:pt x="871" y="1"/>
                      <a:pt x="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5475250" y="3681925"/>
                <a:ext cx="165850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4214" extrusionOk="0">
                    <a:moveTo>
                      <a:pt x="599" y="0"/>
                    </a:moveTo>
                    <a:cubicBezTo>
                      <a:pt x="342" y="0"/>
                      <a:pt x="126" y="175"/>
                      <a:pt x="68" y="427"/>
                    </a:cubicBezTo>
                    <a:cubicBezTo>
                      <a:pt x="1" y="724"/>
                      <a:pt x="186" y="1016"/>
                      <a:pt x="482" y="1085"/>
                    </a:cubicBezTo>
                    <a:cubicBezTo>
                      <a:pt x="2590" y="1560"/>
                      <a:pt x="4522" y="3161"/>
                      <a:pt x="5295" y="3870"/>
                    </a:cubicBezTo>
                    <a:cubicBezTo>
                      <a:pt x="5521" y="4077"/>
                      <a:pt x="5647" y="4208"/>
                      <a:pt x="5652" y="4213"/>
                    </a:cubicBezTo>
                    <a:lnTo>
                      <a:pt x="6059" y="3846"/>
                    </a:lnTo>
                    <a:lnTo>
                      <a:pt x="6604" y="3906"/>
                    </a:lnTo>
                    <a:cubicBezTo>
                      <a:pt x="6634" y="3652"/>
                      <a:pt x="6223" y="3168"/>
                      <a:pt x="5574" y="2623"/>
                    </a:cubicBezTo>
                    <a:cubicBezTo>
                      <a:pt x="4361" y="1606"/>
                      <a:pt x="2318" y="373"/>
                      <a:pt x="724" y="14"/>
                    </a:cubicBezTo>
                    <a:cubicBezTo>
                      <a:pt x="682" y="5"/>
                      <a:pt x="640" y="0"/>
                      <a:pt x="5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3429625" y="4105250"/>
                <a:ext cx="1037625" cy="455600"/>
              </a:xfrm>
              <a:custGeom>
                <a:avLst/>
                <a:gdLst/>
                <a:ahLst/>
                <a:cxnLst/>
                <a:rect l="l" t="t" r="r" b="b"/>
                <a:pathLst>
                  <a:path w="41505" h="18224" extrusionOk="0">
                    <a:moveTo>
                      <a:pt x="1189" y="1"/>
                    </a:moveTo>
                    <a:lnTo>
                      <a:pt x="757" y="342"/>
                    </a:lnTo>
                    <a:lnTo>
                      <a:pt x="281" y="370"/>
                    </a:lnTo>
                    <a:lnTo>
                      <a:pt x="204" y="375"/>
                    </a:lnTo>
                    <a:cubicBezTo>
                      <a:pt x="89" y="1294"/>
                      <a:pt x="1" y="3268"/>
                      <a:pt x="902" y="5364"/>
                    </a:cubicBezTo>
                    <a:cubicBezTo>
                      <a:pt x="915" y="5395"/>
                      <a:pt x="930" y="5428"/>
                      <a:pt x="943" y="5460"/>
                    </a:cubicBezTo>
                    <a:lnTo>
                      <a:pt x="944" y="5460"/>
                    </a:lnTo>
                    <a:cubicBezTo>
                      <a:pt x="1483" y="6673"/>
                      <a:pt x="2356" y="7922"/>
                      <a:pt x="3752" y="9025"/>
                    </a:cubicBezTo>
                    <a:cubicBezTo>
                      <a:pt x="3752" y="9026"/>
                      <a:pt x="3752" y="9026"/>
                      <a:pt x="3752" y="9026"/>
                    </a:cubicBezTo>
                    <a:cubicBezTo>
                      <a:pt x="3785" y="9052"/>
                      <a:pt x="3819" y="9077"/>
                      <a:pt x="3852" y="9103"/>
                    </a:cubicBezTo>
                    <a:lnTo>
                      <a:pt x="3854" y="9103"/>
                    </a:lnTo>
                    <a:cubicBezTo>
                      <a:pt x="4981" y="9975"/>
                      <a:pt x="6438" y="10749"/>
                      <a:pt x="8322" y="11342"/>
                    </a:cubicBezTo>
                    <a:lnTo>
                      <a:pt x="8325" y="11343"/>
                    </a:lnTo>
                    <a:cubicBezTo>
                      <a:pt x="8334" y="11345"/>
                      <a:pt x="8340" y="11348"/>
                      <a:pt x="8348" y="11350"/>
                    </a:cubicBezTo>
                    <a:cubicBezTo>
                      <a:pt x="8348" y="11350"/>
                      <a:pt x="8350" y="11350"/>
                      <a:pt x="8350" y="11351"/>
                    </a:cubicBezTo>
                    <a:cubicBezTo>
                      <a:pt x="10045" y="11880"/>
                      <a:pt x="11607" y="12444"/>
                      <a:pt x="13050" y="13012"/>
                    </a:cubicBezTo>
                    <a:cubicBezTo>
                      <a:pt x="13051" y="13014"/>
                      <a:pt x="13051" y="13014"/>
                      <a:pt x="13053" y="13014"/>
                    </a:cubicBezTo>
                    <a:cubicBezTo>
                      <a:pt x="13069" y="13020"/>
                      <a:pt x="13086" y="13027"/>
                      <a:pt x="13101" y="13033"/>
                    </a:cubicBezTo>
                    <a:lnTo>
                      <a:pt x="13102" y="13033"/>
                    </a:lnTo>
                    <a:cubicBezTo>
                      <a:pt x="14410" y="13550"/>
                      <a:pt x="15618" y="14071"/>
                      <a:pt x="16737" y="14571"/>
                    </a:cubicBezTo>
                    <a:cubicBezTo>
                      <a:pt x="17628" y="14970"/>
                      <a:pt x="18462" y="15357"/>
                      <a:pt x="19244" y="15720"/>
                    </a:cubicBezTo>
                    <a:cubicBezTo>
                      <a:pt x="22370" y="17165"/>
                      <a:pt x="24656" y="18224"/>
                      <a:pt x="26524" y="18224"/>
                    </a:cubicBezTo>
                    <a:cubicBezTo>
                      <a:pt x="26584" y="18224"/>
                      <a:pt x="26645" y="18222"/>
                      <a:pt x="26706" y="18221"/>
                    </a:cubicBezTo>
                    <a:cubicBezTo>
                      <a:pt x="29958" y="18130"/>
                      <a:pt x="39249" y="9755"/>
                      <a:pt x="41159" y="7489"/>
                    </a:cubicBezTo>
                    <a:cubicBezTo>
                      <a:pt x="41376" y="7231"/>
                      <a:pt x="41499" y="7052"/>
                      <a:pt x="41504" y="6973"/>
                    </a:cubicBezTo>
                    <a:lnTo>
                      <a:pt x="40956" y="6927"/>
                    </a:lnTo>
                    <a:lnTo>
                      <a:pt x="40920" y="6941"/>
                    </a:lnTo>
                    <a:lnTo>
                      <a:pt x="40513" y="6611"/>
                    </a:lnTo>
                    <a:cubicBezTo>
                      <a:pt x="40424" y="6721"/>
                      <a:pt x="40165" y="6988"/>
                      <a:pt x="39776" y="7372"/>
                    </a:cubicBezTo>
                    <a:cubicBezTo>
                      <a:pt x="37269" y="9837"/>
                      <a:pt x="29364" y="17049"/>
                      <a:pt x="26668" y="17124"/>
                    </a:cubicBezTo>
                    <a:cubicBezTo>
                      <a:pt x="26613" y="17127"/>
                      <a:pt x="26557" y="17128"/>
                      <a:pt x="26500" y="17128"/>
                    </a:cubicBezTo>
                    <a:cubicBezTo>
                      <a:pt x="26415" y="17128"/>
                      <a:pt x="26328" y="17125"/>
                      <a:pt x="26240" y="17119"/>
                    </a:cubicBezTo>
                    <a:cubicBezTo>
                      <a:pt x="25782" y="17090"/>
                      <a:pt x="25278" y="16987"/>
                      <a:pt x="24725" y="16822"/>
                    </a:cubicBezTo>
                    <a:cubicBezTo>
                      <a:pt x="23918" y="16583"/>
                      <a:pt x="23004" y="16214"/>
                      <a:pt x="21973" y="15757"/>
                    </a:cubicBezTo>
                    <a:cubicBezTo>
                      <a:pt x="21596" y="15592"/>
                      <a:pt x="21202" y="15413"/>
                      <a:pt x="20793" y="15226"/>
                    </a:cubicBezTo>
                    <a:cubicBezTo>
                      <a:pt x="20442" y="15063"/>
                      <a:pt x="20080" y="14896"/>
                      <a:pt x="19704" y="14722"/>
                    </a:cubicBezTo>
                    <a:cubicBezTo>
                      <a:pt x="19198" y="14487"/>
                      <a:pt x="18670" y="14243"/>
                      <a:pt x="18119" y="13992"/>
                    </a:cubicBezTo>
                    <a:cubicBezTo>
                      <a:pt x="17736" y="13816"/>
                      <a:pt x="17343" y="13639"/>
                      <a:pt x="16937" y="13458"/>
                    </a:cubicBezTo>
                    <a:cubicBezTo>
                      <a:pt x="16107" y="13089"/>
                      <a:pt x="15229" y="12710"/>
                      <a:pt x="14297" y="12331"/>
                    </a:cubicBezTo>
                    <a:cubicBezTo>
                      <a:pt x="13933" y="12182"/>
                      <a:pt x="13560" y="12034"/>
                      <a:pt x="13179" y="11885"/>
                    </a:cubicBezTo>
                    <a:cubicBezTo>
                      <a:pt x="12060" y="11448"/>
                      <a:pt x="10869" y="11015"/>
                      <a:pt x="9600" y="10600"/>
                    </a:cubicBezTo>
                    <a:cubicBezTo>
                      <a:pt x="9294" y="10498"/>
                      <a:pt x="8980" y="10398"/>
                      <a:pt x="8662" y="10300"/>
                    </a:cubicBezTo>
                    <a:cubicBezTo>
                      <a:pt x="8588" y="10277"/>
                      <a:pt x="8514" y="10252"/>
                      <a:pt x="8440" y="10229"/>
                    </a:cubicBezTo>
                    <a:cubicBezTo>
                      <a:pt x="7128" y="9799"/>
                      <a:pt x="6048" y="9276"/>
                      <a:pt x="5160" y="8696"/>
                    </a:cubicBezTo>
                    <a:cubicBezTo>
                      <a:pt x="4838" y="8485"/>
                      <a:pt x="4541" y="8268"/>
                      <a:pt x="4269" y="8043"/>
                    </a:cubicBezTo>
                    <a:cubicBezTo>
                      <a:pt x="3232" y="7193"/>
                      <a:pt x="2533" y="6258"/>
                      <a:pt x="2070" y="5329"/>
                    </a:cubicBezTo>
                    <a:cubicBezTo>
                      <a:pt x="1886" y="4962"/>
                      <a:pt x="1740" y="4596"/>
                      <a:pt x="1624" y="4235"/>
                    </a:cubicBezTo>
                    <a:cubicBezTo>
                      <a:pt x="1158" y="2791"/>
                      <a:pt x="1182" y="1453"/>
                      <a:pt x="1286" y="582"/>
                    </a:cubicBezTo>
                    <a:cubicBezTo>
                      <a:pt x="1287" y="559"/>
                      <a:pt x="1291" y="536"/>
                      <a:pt x="1294" y="513"/>
                    </a:cubicBezTo>
                    <a:cubicBezTo>
                      <a:pt x="1312" y="367"/>
                      <a:pt x="1279" y="117"/>
                      <a:pt x="11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3850375" y="2995850"/>
                <a:ext cx="648200" cy="308150"/>
              </a:xfrm>
              <a:custGeom>
                <a:avLst/>
                <a:gdLst/>
                <a:ahLst/>
                <a:cxnLst/>
                <a:rect l="l" t="t" r="r" b="b"/>
                <a:pathLst>
                  <a:path w="25928" h="12326" extrusionOk="0">
                    <a:moveTo>
                      <a:pt x="4733" y="0"/>
                    </a:moveTo>
                    <a:cubicBezTo>
                      <a:pt x="3572" y="0"/>
                      <a:pt x="2509" y="88"/>
                      <a:pt x="1607" y="163"/>
                    </a:cubicBezTo>
                    <a:cubicBezTo>
                      <a:pt x="1203" y="195"/>
                      <a:pt x="829" y="227"/>
                      <a:pt x="491" y="245"/>
                    </a:cubicBezTo>
                    <a:lnTo>
                      <a:pt x="526" y="826"/>
                    </a:lnTo>
                    <a:lnTo>
                      <a:pt x="1" y="957"/>
                    </a:lnTo>
                    <a:cubicBezTo>
                      <a:pt x="2" y="962"/>
                      <a:pt x="2" y="968"/>
                      <a:pt x="4" y="975"/>
                    </a:cubicBezTo>
                    <a:cubicBezTo>
                      <a:pt x="4" y="977"/>
                      <a:pt x="4" y="977"/>
                      <a:pt x="4" y="977"/>
                    </a:cubicBezTo>
                    <a:cubicBezTo>
                      <a:pt x="133" y="1557"/>
                      <a:pt x="1067" y="8246"/>
                      <a:pt x="814" y="10719"/>
                    </a:cubicBezTo>
                    <a:cubicBezTo>
                      <a:pt x="800" y="10860"/>
                      <a:pt x="782" y="10988"/>
                      <a:pt x="759" y="11100"/>
                    </a:cubicBezTo>
                    <a:cubicBezTo>
                      <a:pt x="698" y="11395"/>
                      <a:pt x="892" y="11686"/>
                      <a:pt x="1187" y="11746"/>
                    </a:cubicBezTo>
                    <a:cubicBezTo>
                      <a:pt x="1222" y="11752"/>
                      <a:pt x="1257" y="11756"/>
                      <a:pt x="1291" y="11756"/>
                    </a:cubicBezTo>
                    <a:cubicBezTo>
                      <a:pt x="1552" y="11756"/>
                      <a:pt x="1781" y="11579"/>
                      <a:pt x="1833" y="11316"/>
                    </a:cubicBezTo>
                    <a:cubicBezTo>
                      <a:pt x="1871" y="11131"/>
                      <a:pt x="1897" y="10881"/>
                      <a:pt x="1912" y="10583"/>
                    </a:cubicBezTo>
                    <a:cubicBezTo>
                      <a:pt x="1999" y="8952"/>
                      <a:pt x="1779" y="5844"/>
                      <a:pt x="1500" y="3487"/>
                    </a:cubicBezTo>
                    <a:cubicBezTo>
                      <a:pt x="1397" y="2616"/>
                      <a:pt x="1287" y="1850"/>
                      <a:pt x="1180" y="1297"/>
                    </a:cubicBezTo>
                    <a:cubicBezTo>
                      <a:pt x="1261" y="1290"/>
                      <a:pt x="1343" y="1283"/>
                      <a:pt x="1428" y="1277"/>
                    </a:cubicBezTo>
                    <a:cubicBezTo>
                      <a:pt x="1517" y="1270"/>
                      <a:pt x="1607" y="1262"/>
                      <a:pt x="1699" y="1256"/>
                    </a:cubicBezTo>
                    <a:cubicBezTo>
                      <a:pt x="2249" y="1210"/>
                      <a:pt x="2844" y="1162"/>
                      <a:pt x="3474" y="1129"/>
                    </a:cubicBezTo>
                    <a:cubicBezTo>
                      <a:pt x="3899" y="1107"/>
                      <a:pt x="4338" y="1095"/>
                      <a:pt x="4790" y="1095"/>
                    </a:cubicBezTo>
                    <a:cubicBezTo>
                      <a:pt x="4817" y="1095"/>
                      <a:pt x="4844" y="1095"/>
                      <a:pt x="4871" y="1095"/>
                    </a:cubicBezTo>
                    <a:cubicBezTo>
                      <a:pt x="5788" y="1098"/>
                      <a:pt x="6753" y="1160"/>
                      <a:pt x="7739" y="1334"/>
                    </a:cubicBezTo>
                    <a:cubicBezTo>
                      <a:pt x="8458" y="1461"/>
                      <a:pt x="9187" y="1646"/>
                      <a:pt x="9917" y="1910"/>
                    </a:cubicBezTo>
                    <a:cubicBezTo>
                      <a:pt x="11484" y="2480"/>
                      <a:pt x="13051" y="3413"/>
                      <a:pt x="14508" y="4913"/>
                    </a:cubicBezTo>
                    <a:cubicBezTo>
                      <a:pt x="17117" y="7642"/>
                      <a:pt x="19981" y="9616"/>
                      <a:pt x="22127" y="10837"/>
                    </a:cubicBezTo>
                    <a:cubicBezTo>
                      <a:pt x="23873" y="11830"/>
                      <a:pt x="25145" y="12325"/>
                      <a:pt x="25416" y="12325"/>
                    </a:cubicBezTo>
                    <a:cubicBezTo>
                      <a:pt x="25429" y="12325"/>
                      <a:pt x="25437" y="12325"/>
                      <a:pt x="25447" y="12324"/>
                    </a:cubicBezTo>
                    <a:cubicBezTo>
                      <a:pt x="25741" y="12258"/>
                      <a:pt x="25928" y="11964"/>
                      <a:pt x="25862" y="11669"/>
                    </a:cubicBezTo>
                    <a:cubicBezTo>
                      <a:pt x="25818" y="11472"/>
                      <a:pt x="25675" y="11324"/>
                      <a:pt x="25496" y="11267"/>
                    </a:cubicBezTo>
                    <a:cubicBezTo>
                      <a:pt x="25490" y="11264"/>
                      <a:pt x="25476" y="11259"/>
                      <a:pt x="25460" y="11252"/>
                    </a:cubicBezTo>
                    <a:lnTo>
                      <a:pt x="25458" y="11252"/>
                    </a:lnTo>
                    <a:cubicBezTo>
                      <a:pt x="24935" y="11042"/>
                      <a:pt x="19874" y="8937"/>
                      <a:pt x="15298" y="4153"/>
                    </a:cubicBezTo>
                    <a:cubicBezTo>
                      <a:pt x="13023" y="1812"/>
                      <a:pt x="10486" y="742"/>
                      <a:pt x="8089" y="292"/>
                    </a:cubicBezTo>
                    <a:cubicBezTo>
                      <a:pt x="8074" y="289"/>
                      <a:pt x="8059" y="286"/>
                      <a:pt x="8045" y="284"/>
                    </a:cubicBezTo>
                    <a:cubicBezTo>
                      <a:pt x="6892" y="71"/>
                      <a:pt x="5774" y="0"/>
                      <a:pt x="47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>
                <a:off x="2931350" y="3143175"/>
                <a:ext cx="621550" cy="433475"/>
              </a:xfrm>
              <a:custGeom>
                <a:avLst/>
                <a:gdLst/>
                <a:ahLst/>
                <a:cxnLst/>
                <a:rect l="l" t="t" r="r" b="b"/>
                <a:pathLst>
                  <a:path w="24862" h="17339" extrusionOk="0">
                    <a:moveTo>
                      <a:pt x="1570" y="0"/>
                    </a:moveTo>
                    <a:cubicBezTo>
                      <a:pt x="1468" y="0"/>
                      <a:pt x="1378" y="7"/>
                      <a:pt x="1300" y="20"/>
                    </a:cubicBezTo>
                    <a:cubicBezTo>
                      <a:pt x="1292" y="20"/>
                      <a:pt x="1286" y="20"/>
                      <a:pt x="1281" y="21"/>
                    </a:cubicBezTo>
                    <a:lnTo>
                      <a:pt x="1281" y="23"/>
                    </a:lnTo>
                    <a:cubicBezTo>
                      <a:pt x="1123" y="51"/>
                      <a:pt x="1010" y="102"/>
                      <a:pt x="941" y="169"/>
                    </a:cubicBezTo>
                    <a:cubicBezTo>
                      <a:pt x="811" y="290"/>
                      <a:pt x="751" y="464"/>
                      <a:pt x="774" y="633"/>
                    </a:cubicBezTo>
                    <a:cubicBezTo>
                      <a:pt x="762" y="738"/>
                      <a:pt x="728" y="935"/>
                      <a:pt x="685" y="1206"/>
                    </a:cubicBezTo>
                    <a:cubicBezTo>
                      <a:pt x="560" y="1990"/>
                      <a:pt x="457" y="2747"/>
                      <a:pt x="372" y="3477"/>
                    </a:cubicBezTo>
                    <a:cubicBezTo>
                      <a:pt x="360" y="3576"/>
                      <a:pt x="350" y="3674"/>
                      <a:pt x="339" y="3772"/>
                    </a:cubicBezTo>
                    <a:cubicBezTo>
                      <a:pt x="1" y="6874"/>
                      <a:pt x="33" y="9475"/>
                      <a:pt x="436" y="11564"/>
                    </a:cubicBezTo>
                    <a:lnTo>
                      <a:pt x="436" y="11565"/>
                    </a:lnTo>
                    <a:cubicBezTo>
                      <a:pt x="447" y="11625"/>
                      <a:pt x="458" y="11685"/>
                      <a:pt x="472" y="11744"/>
                    </a:cubicBezTo>
                    <a:cubicBezTo>
                      <a:pt x="472" y="11744"/>
                      <a:pt x="472" y="11746"/>
                      <a:pt x="472" y="11746"/>
                    </a:cubicBezTo>
                    <a:cubicBezTo>
                      <a:pt x="865" y="13659"/>
                      <a:pt x="1579" y="15131"/>
                      <a:pt x="2608" y="16157"/>
                    </a:cubicBezTo>
                    <a:lnTo>
                      <a:pt x="2610" y="16157"/>
                    </a:lnTo>
                    <a:cubicBezTo>
                      <a:pt x="2869" y="16416"/>
                      <a:pt x="3148" y="16646"/>
                      <a:pt x="3447" y="16846"/>
                    </a:cubicBezTo>
                    <a:cubicBezTo>
                      <a:pt x="3696" y="17013"/>
                      <a:pt x="3957" y="17161"/>
                      <a:pt x="4233" y="17289"/>
                    </a:cubicBezTo>
                    <a:cubicBezTo>
                      <a:pt x="4308" y="17324"/>
                      <a:pt x="4387" y="17338"/>
                      <a:pt x="4464" y="17338"/>
                    </a:cubicBezTo>
                    <a:cubicBezTo>
                      <a:pt x="4566" y="17338"/>
                      <a:pt x="4664" y="17310"/>
                      <a:pt x="4751" y="17258"/>
                    </a:cubicBezTo>
                    <a:cubicBezTo>
                      <a:pt x="4792" y="17233"/>
                      <a:pt x="4830" y="17202"/>
                      <a:pt x="4864" y="17166"/>
                    </a:cubicBezTo>
                    <a:cubicBezTo>
                      <a:pt x="4904" y="17125"/>
                      <a:pt x="4937" y="17076"/>
                      <a:pt x="4961" y="17022"/>
                    </a:cubicBezTo>
                    <a:cubicBezTo>
                      <a:pt x="4963" y="17020"/>
                      <a:pt x="4963" y="17018"/>
                      <a:pt x="4965" y="17017"/>
                    </a:cubicBezTo>
                    <a:cubicBezTo>
                      <a:pt x="5007" y="16920"/>
                      <a:pt x="5020" y="16818"/>
                      <a:pt x="5007" y="16720"/>
                    </a:cubicBezTo>
                    <a:cubicBezTo>
                      <a:pt x="5007" y="16716"/>
                      <a:pt x="5007" y="16715"/>
                      <a:pt x="5007" y="16713"/>
                    </a:cubicBezTo>
                    <a:cubicBezTo>
                      <a:pt x="4991" y="16603"/>
                      <a:pt x="4942" y="16500"/>
                      <a:pt x="4866" y="16418"/>
                    </a:cubicBezTo>
                    <a:cubicBezTo>
                      <a:pt x="4819" y="16367"/>
                      <a:pt x="4761" y="16324"/>
                      <a:pt x="4694" y="16293"/>
                    </a:cubicBezTo>
                    <a:cubicBezTo>
                      <a:pt x="4663" y="16278"/>
                      <a:pt x="4633" y="16264"/>
                      <a:pt x="4602" y="16249"/>
                    </a:cubicBezTo>
                    <a:cubicBezTo>
                      <a:pt x="3437" y="15678"/>
                      <a:pt x="2569" y="14652"/>
                      <a:pt x="2001" y="13175"/>
                    </a:cubicBezTo>
                    <a:cubicBezTo>
                      <a:pt x="1784" y="12612"/>
                      <a:pt x="1612" y="11986"/>
                      <a:pt x="1482" y="11293"/>
                    </a:cubicBezTo>
                    <a:cubicBezTo>
                      <a:pt x="1364" y="10658"/>
                      <a:pt x="1282" y="9969"/>
                      <a:pt x="1236" y="9224"/>
                    </a:cubicBezTo>
                    <a:cubicBezTo>
                      <a:pt x="1210" y="8807"/>
                      <a:pt x="1197" y="8372"/>
                      <a:pt x="1195" y="7919"/>
                    </a:cubicBezTo>
                    <a:cubicBezTo>
                      <a:pt x="1189" y="6931"/>
                      <a:pt x="1240" y="5863"/>
                      <a:pt x="1345" y="4713"/>
                    </a:cubicBezTo>
                    <a:cubicBezTo>
                      <a:pt x="1382" y="4306"/>
                      <a:pt x="1427" y="3889"/>
                      <a:pt x="1478" y="3462"/>
                    </a:cubicBezTo>
                    <a:cubicBezTo>
                      <a:pt x="1558" y="2793"/>
                      <a:pt x="1655" y="2097"/>
                      <a:pt x="1770" y="1378"/>
                    </a:cubicBezTo>
                    <a:cubicBezTo>
                      <a:pt x="1786" y="1277"/>
                      <a:pt x="1799" y="1185"/>
                      <a:pt x="1812" y="1103"/>
                    </a:cubicBezTo>
                    <a:cubicBezTo>
                      <a:pt x="2626" y="1198"/>
                      <a:pt x="5012" y="1825"/>
                      <a:pt x="10675" y="5436"/>
                    </a:cubicBezTo>
                    <a:cubicBezTo>
                      <a:pt x="16002" y="8876"/>
                      <a:pt x="20186" y="10125"/>
                      <a:pt x="22452" y="10576"/>
                    </a:cubicBezTo>
                    <a:lnTo>
                      <a:pt x="22454" y="10576"/>
                    </a:lnTo>
                    <a:cubicBezTo>
                      <a:pt x="23586" y="10801"/>
                      <a:pt x="24239" y="10827"/>
                      <a:pt x="24318" y="10827"/>
                    </a:cubicBezTo>
                    <a:lnTo>
                      <a:pt x="24326" y="10827"/>
                    </a:lnTo>
                    <a:cubicBezTo>
                      <a:pt x="24357" y="10822"/>
                      <a:pt x="24387" y="10814"/>
                      <a:pt x="24417" y="10804"/>
                    </a:cubicBezTo>
                    <a:cubicBezTo>
                      <a:pt x="24418" y="10804"/>
                      <a:pt x="24421" y="10802"/>
                      <a:pt x="24423" y="10802"/>
                    </a:cubicBezTo>
                    <a:cubicBezTo>
                      <a:pt x="24476" y="10784"/>
                      <a:pt x="24527" y="10758"/>
                      <a:pt x="24574" y="10725"/>
                    </a:cubicBezTo>
                    <a:cubicBezTo>
                      <a:pt x="24576" y="10724"/>
                      <a:pt x="24577" y="10724"/>
                      <a:pt x="24579" y="10722"/>
                    </a:cubicBezTo>
                    <a:cubicBezTo>
                      <a:pt x="24750" y="10602"/>
                      <a:pt x="24861" y="10400"/>
                      <a:pt x="24827" y="10192"/>
                    </a:cubicBezTo>
                    <a:cubicBezTo>
                      <a:pt x="24781" y="9926"/>
                      <a:pt x="24594" y="9728"/>
                      <a:pt x="24341" y="9728"/>
                    </a:cubicBezTo>
                    <a:cubicBezTo>
                      <a:pt x="24310" y="9728"/>
                      <a:pt x="24278" y="9731"/>
                      <a:pt x="24246" y="9737"/>
                    </a:cubicBezTo>
                    <a:cubicBezTo>
                      <a:pt x="24241" y="9737"/>
                      <a:pt x="24197" y="9736"/>
                      <a:pt x="24111" y="9729"/>
                    </a:cubicBezTo>
                    <a:cubicBezTo>
                      <a:pt x="23247" y="9657"/>
                      <a:pt x="18309" y="9060"/>
                      <a:pt x="11269" y="4513"/>
                    </a:cubicBezTo>
                    <a:cubicBezTo>
                      <a:pt x="5689" y="955"/>
                      <a:pt x="2776" y="0"/>
                      <a:pt x="1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4033250" y="4260450"/>
                <a:ext cx="331150" cy="293525"/>
              </a:xfrm>
              <a:custGeom>
                <a:avLst/>
                <a:gdLst/>
                <a:ahLst/>
                <a:cxnLst/>
                <a:rect l="l" t="t" r="r" b="b"/>
                <a:pathLst>
                  <a:path w="13246" h="11741" extrusionOk="0">
                    <a:moveTo>
                      <a:pt x="12239" y="1"/>
                    </a:moveTo>
                    <a:cubicBezTo>
                      <a:pt x="12165" y="96"/>
                      <a:pt x="11931" y="352"/>
                      <a:pt x="11576" y="726"/>
                    </a:cubicBezTo>
                    <a:cubicBezTo>
                      <a:pt x="9423" y="2995"/>
                      <a:pt x="2810" y="9595"/>
                      <a:pt x="580" y="10614"/>
                    </a:cubicBezTo>
                    <a:cubicBezTo>
                      <a:pt x="528" y="10639"/>
                      <a:pt x="477" y="10660"/>
                      <a:pt x="429" y="10677"/>
                    </a:cubicBezTo>
                    <a:cubicBezTo>
                      <a:pt x="145" y="10782"/>
                      <a:pt x="1" y="11099"/>
                      <a:pt x="106" y="11382"/>
                    </a:cubicBezTo>
                    <a:cubicBezTo>
                      <a:pt x="188" y="11604"/>
                      <a:pt x="396" y="11740"/>
                      <a:pt x="620" y="11740"/>
                    </a:cubicBezTo>
                    <a:cubicBezTo>
                      <a:pt x="682" y="11740"/>
                      <a:pt x="749" y="11729"/>
                      <a:pt x="812" y="11706"/>
                    </a:cubicBezTo>
                    <a:cubicBezTo>
                      <a:pt x="1086" y="11604"/>
                      <a:pt x="1530" y="11323"/>
                      <a:pt x="2095" y="10911"/>
                    </a:cubicBezTo>
                    <a:cubicBezTo>
                      <a:pt x="5085" y="8732"/>
                      <a:pt x="11388" y="2902"/>
                      <a:pt x="12904" y="884"/>
                    </a:cubicBezTo>
                    <a:cubicBezTo>
                      <a:pt x="13125" y="588"/>
                      <a:pt x="13245" y="375"/>
                      <a:pt x="13237" y="265"/>
                    </a:cubicBezTo>
                    <a:lnTo>
                      <a:pt x="13237" y="265"/>
                    </a:lnTo>
                    <a:lnTo>
                      <a:pt x="12689" y="309"/>
                    </a:lnTo>
                    <a:lnTo>
                      <a:pt x="12654" y="322"/>
                    </a:lnTo>
                    <a:lnTo>
                      <a:pt x="1223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3933400" y="4244250"/>
                <a:ext cx="308650" cy="269550"/>
              </a:xfrm>
              <a:custGeom>
                <a:avLst/>
                <a:gdLst/>
                <a:ahLst/>
                <a:cxnLst/>
                <a:rect l="l" t="t" r="r" b="b"/>
                <a:pathLst>
                  <a:path w="12346" h="10782" extrusionOk="0">
                    <a:moveTo>
                      <a:pt x="11350" y="0"/>
                    </a:moveTo>
                    <a:cubicBezTo>
                      <a:pt x="11261" y="114"/>
                      <a:pt x="11035" y="360"/>
                      <a:pt x="10706" y="704"/>
                    </a:cubicBezTo>
                    <a:cubicBezTo>
                      <a:pt x="8575" y="2930"/>
                      <a:pt x="2116" y="9233"/>
                      <a:pt x="642" y="9666"/>
                    </a:cubicBezTo>
                    <a:cubicBezTo>
                      <a:pt x="600" y="9677"/>
                      <a:pt x="562" y="9685"/>
                      <a:pt x="529" y="9687"/>
                    </a:cubicBezTo>
                    <a:cubicBezTo>
                      <a:pt x="227" y="9710"/>
                      <a:pt x="1" y="9974"/>
                      <a:pt x="24" y="10275"/>
                    </a:cubicBezTo>
                    <a:cubicBezTo>
                      <a:pt x="45" y="10563"/>
                      <a:pt x="286" y="10782"/>
                      <a:pt x="570" y="10782"/>
                    </a:cubicBezTo>
                    <a:cubicBezTo>
                      <a:pt x="582" y="10782"/>
                      <a:pt x="597" y="10782"/>
                      <a:pt x="611" y="10780"/>
                    </a:cubicBezTo>
                    <a:cubicBezTo>
                      <a:pt x="866" y="10762"/>
                      <a:pt x="1287" y="10549"/>
                      <a:pt x="1822" y="10197"/>
                    </a:cubicBezTo>
                    <a:cubicBezTo>
                      <a:pt x="4610" y="8366"/>
                      <a:pt x="10487" y="2747"/>
                      <a:pt x="11990" y="893"/>
                    </a:cubicBezTo>
                    <a:cubicBezTo>
                      <a:pt x="12215" y="617"/>
                      <a:pt x="12341" y="424"/>
                      <a:pt x="12346" y="340"/>
                    </a:cubicBezTo>
                    <a:lnTo>
                      <a:pt x="11798" y="312"/>
                    </a:lnTo>
                    <a:lnTo>
                      <a:pt x="11763" y="325"/>
                    </a:lnTo>
                    <a:lnTo>
                      <a:pt x="113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3838075" y="4222025"/>
                <a:ext cx="261300" cy="248750"/>
              </a:xfrm>
              <a:custGeom>
                <a:avLst/>
                <a:gdLst/>
                <a:ahLst/>
                <a:cxnLst/>
                <a:rect l="l" t="t" r="r" b="b"/>
                <a:pathLst>
                  <a:path w="10452" h="9950" extrusionOk="0">
                    <a:moveTo>
                      <a:pt x="9424" y="0"/>
                    </a:moveTo>
                    <a:cubicBezTo>
                      <a:pt x="9377" y="72"/>
                      <a:pt x="9191" y="313"/>
                      <a:pt x="8898" y="676"/>
                    </a:cubicBezTo>
                    <a:cubicBezTo>
                      <a:pt x="7468" y="2445"/>
                      <a:pt x="3494" y="7084"/>
                      <a:pt x="599" y="8787"/>
                    </a:cubicBezTo>
                    <a:cubicBezTo>
                      <a:pt x="520" y="8833"/>
                      <a:pt x="442" y="8878"/>
                      <a:pt x="365" y="8920"/>
                    </a:cubicBezTo>
                    <a:cubicBezTo>
                      <a:pt x="99" y="9065"/>
                      <a:pt x="0" y="9398"/>
                      <a:pt x="146" y="9664"/>
                    </a:cubicBezTo>
                    <a:cubicBezTo>
                      <a:pt x="205" y="9772"/>
                      <a:pt x="296" y="9852"/>
                      <a:pt x="399" y="9900"/>
                    </a:cubicBezTo>
                    <a:cubicBezTo>
                      <a:pt x="471" y="9933"/>
                      <a:pt x="548" y="9949"/>
                      <a:pt x="627" y="9949"/>
                    </a:cubicBezTo>
                    <a:cubicBezTo>
                      <a:pt x="717" y="9949"/>
                      <a:pt x="806" y="9928"/>
                      <a:pt x="890" y="9884"/>
                    </a:cubicBezTo>
                    <a:cubicBezTo>
                      <a:pt x="1162" y="9736"/>
                      <a:pt x="1461" y="9546"/>
                      <a:pt x="1781" y="9321"/>
                    </a:cubicBezTo>
                    <a:cubicBezTo>
                      <a:pt x="4580" y="7347"/>
                      <a:pt x="8922" y="2714"/>
                      <a:pt x="10120" y="886"/>
                    </a:cubicBezTo>
                    <a:cubicBezTo>
                      <a:pt x="10338" y="555"/>
                      <a:pt x="10452" y="315"/>
                      <a:pt x="10433" y="200"/>
                    </a:cubicBezTo>
                    <a:lnTo>
                      <a:pt x="10433" y="200"/>
                    </a:lnTo>
                    <a:lnTo>
                      <a:pt x="9890" y="286"/>
                    </a:lnTo>
                    <a:lnTo>
                      <a:pt x="9866" y="297"/>
                    </a:lnTo>
                    <a:lnTo>
                      <a:pt x="94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3746125" y="4199950"/>
                <a:ext cx="235050" cy="231850"/>
              </a:xfrm>
              <a:custGeom>
                <a:avLst/>
                <a:gdLst/>
                <a:ahLst/>
                <a:cxnLst/>
                <a:rect l="l" t="t" r="r" b="b"/>
                <a:pathLst>
                  <a:path w="9402" h="9274" extrusionOk="0">
                    <a:moveTo>
                      <a:pt x="8399" y="0"/>
                    </a:moveTo>
                    <a:cubicBezTo>
                      <a:pt x="8363" y="46"/>
                      <a:pt x="8143" y="299"/>
                      <a:pt x="7792" y="693"/>
                    </a:cubicBezTo>
                    <a:cubicBezTo>
                      <a:pt x="6368" y="2289"/>
                      <a:pt x="2779" y="6210"/>
                      <a:pt x="521" y="8097"/>
                    </a:cubicBezTo>
                    <a:lnTo>
                      <a:pt x="519" y="8097"/>
                    </a:lnTo>
                    <a:cubicBezTo>
                      <a:pt x="437" y="8167"/>
                      <a:pt x="355" y="8233"/>
                      <a:pt x="275" y="8297"/>
                    </a:cubicBezTo>
                    <a:cubicBezTo>
                      <a:pt x="39" y="8489"/>
                      <a:pt x="1" y="8834"/>
                      <a:pt x="190" y="9068"/>
                    </a:cubicBezTo>
                    <a:cubicBezTo>
                      <a:pt x="245" y="9139"/>
                      <a:pt x="314" y="9190"/>
                      <a:pt x="390" y="9224"/>
                    </a:cubicBezTo>
                    <a:cubicBezTo>
                      <a:pt x="391" y="9226"/>
                      <a:pt x="391" y="9226"/>
                      <a:pt x="393" y="9226"/>
                    </a:cubicBezTo>
                    <a:cubicBezTo>
                      <a:pt x="408" y="9232"/>
                      <a:pt x="424" y="9239"/>
                      <a:pt x="441" y="9245"/>
                    </a:cubicBezTo>
                    <a:lnTo>
                      <a:pt x="442" y="9245"/>
                    </a:lnTo>
                    <a:cubicBezTo>
                      <a:pt x="500" y="9265"/>
                      <a:pt x="559" y="9273"/>
                      <a:pt x="618" y="9273"/>
                    </a:cubicBezTo>
                    <a:cubicBezTo>
                      <a:pt x="739" y="9273"/>
                      <a:pt x="861" y="9236"/>
                      <a:pt x="961" y="9155"/>
                    </a:cubicBezTo>
                    <a:cubicBezTo>
                      <a:pt x="1064" y="9072"/>
                      <a:pt x="1304" y="8855"/>
                      <a:pt x="1637" y="8543"/>
                    </a:cubicBezTo>
                    <a:lnTo>
                      <a:pt x="1639" y="8543"/>
                    </a:lnTo>
                    <a:cubicBezTo>
                      <a:pt x="3373" y="6920"/>
                      <a:pt x="7677" y="2695"/>
                      <a:pt x="8988" y="916"/>
                    </a:cubicBezTo>
                    <a:cubicBezTo>
                      <a:pt x="9258" y="548"/>
                      <a:pt x="9402" y="286"/>
                      <a:pt x="9367" y="171"/>
                    </a:cubicBezTo>
                    <a:lnTo>
                      <a:pt x="9367" y="171"/>
                    </a:lnTo>
                    <a:lnTo>
                      <a:pt x="8823" y="332"/>
                    </a:lnTo>
                    <a:lnTo>
                      <a:pt x="839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3626500" y="4180750"/>
                <a:ext cx="238550" cy="208800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8352" extrusionOk="0">
                    <a:moveTo>
                      <a:pt x="8568" y="0"/>
                    </a:moveTo>
                    <a:cubicBezTo>
                      <a:pt x="8493" y="84"/>
                      <a:pt x="8288" y="287"/>
                      <a:pt x="7989" y="573"/>
                    </a:cubicBezTo>
                    <a:cubicBezTo>
                      <a:pt x="6310" y="2188"/>
                      <a:pt x="1693" y="6467"/>
                      <a:pt x="565" y="7209"/>
                    </a:cubicBezTo>
                    <a:cubicBezTo>
                      <a:pt x="498" y="7252"/>
                      <a:pt x="444" y="7283"/>
                      <a:pt x="404" y="7301"/>
                    </a:cubicBezTo>
                    <a:cubicBezTo>
                      <a:pt x="126" y="7422"/>
                      <a:pt x="1" y="7746"/>
                      <a:pt x="122" y="8023"/>
                    </a:cubicBezTo>
                    <a:cubicBezTo>
                      <a:pt x="186" y="8169"/>
                      <a:pt x="306" y="8274"/>
                      <a:pt x="447" y="8322"/>
                    </a:cubicBezTo>
                    <a:lnTo>
                      <a:pt x="450" y="8323"/>
                    </a:lnTo>
                    <a:cubicBezTo>
                      <a:pt x="457" y="8325"/>
                      <a:pt x="465" y="8328"/>
                      <a:pt x="473" y="8330"/>
                    </a:cubicBezTo>
                    <a:cubicBezTo>
                      <a:pt x="473" y="8330"/>
                      <a:pt x="473" y="8330"/>
                      <a:pt x="475" y="8331"/>
                    </a:cubicBezTo>
                    <a:cubicBezTo>
                      <a:pt x="523" y="8345"/>
                      <a:pt x="573" y="8351"/>
                      <a:pt x="623" y="8351"/>
                    </a:cubicBezTo>
                    <a:cubicBezTo>
                      <a:pt x="697" y="8351"/>
                      <a:pt x="772" y="8336"/>
                      <a:pt x="843" y="8305"/>
                    </a:cubicBezTo>
                    <a:cubicBezTo>
                      <a:pt x="861" y="8297"/>
                      <a:pt x="1197" y="8023"/>
                      <a:pt x="1727" y="7580"/>
                    </a:cubicBezTo>
                    <a:cubicBezTo>
                      <a:pt x="3619" y="5998"/>
                      <a:pt x="7992" y="2262"/>
                      <a:pt x="9212" y="814"/>
                    </a:cubicBezTo>
                    <a:cubicBezTo>
                      <a:pt x="9425" y="560"/>
                      <a:pt x="9541" y="376"/>
                      <a:pt x="9532" y="287"/>
                    </a:cubicBezTo>
                    <a:lnTo>
                      <a:pt x="9532" y="287"/>
                    </a:lnTo>
                    <a:lnTo>
                      <a:pt x="8987" y="351"/>
                    </a:lnTo>
                    <a:lnTo>
                      <a:pt x="8964" y="360"/>
                    </a:lnTo>
                    <a:lnTo>
                      <a:pt x="85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3517875" y="4153950"/>
                <a:ext cx="203625" cy="181350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7254" extrusionOk="0">
                    <a:moveTo>
                      <a:pt x="7152" y="1"/>
                    </a:moveTo>
                    <a:cubicBezTo>
                      <a:pt x="7080" y="89"/>
                      <a:pt x="6919" y="265"/>
                      <a:pt x="6692" y="503"/>
                    </a:cubicBezTo>
                    <a:cubicBezTo>
                      <a:pt x="5353" y="1914"/>
                      <a:pt x="1742" y="5511"/>
                      <a:pt x="739" y="6095"/>
                    </a:cubicBezTo>
                    <a:cubicBezTo>
                      <a:pt x="709" y="6113"/>
                      <a:pt x="682" y="6128"/>
                      <a:pt x="657" y="6140"/>
                    </a:cubicBezTo>
                    <a:cubicBezTo>
                      <a:pt x="634" y="6137"/>
                      <a:pt x="612" y="6136"/>
                      <a:pt x="591" y="6136"/>
                    </a:cubicBezTo>
                    <a:cubicBezTo>
                      <a:pt x="417" y="6136"/>
                      <a:pt x="280" y="6212"/>
                      <a:pt x="174" y="6348"/>
                    </a:cubicBezTo>
                    <a:cubicBezTo>
                      <a:pt x="1" y="6571"/>
                      <a:pt x="25" y="6885"/>
                      <a:pt x="222" y="7077"/>
                    </a:cubicBezTo>
                    <a:cubicBezTo>
                      <a:pt x="222" y="7078"/>
                      <a:pt x="222" y="7078"/>
                      <a:pt x="222" y="7078"/>
                    </a:cubicBezTo>
                    <a:cubicBezTo>
                      <a:pt x="237" y="7091"/>
                      <a:pt x="253" y="7106"/>
                      <a:pt x="270" y="7118"/>
                    </a:cubicBezTo>
                    <a:cubicBezTo>
                      <a:pt x="288" y="7132"/>
                      <a:pt x="304" y="7145"/>
                      <a:pt x="322" y="7155"/>
                    </a:cubicBezTo>
                    <a:lnTo>
                      <a:pt x="324" y="7155"/>
                    </a:lnTo>
                    <a:cubicBezTo>
                      <a:pt x="435" y="7228"/>
                      <a:pt x="552" y="7254"/>
                      <a:pt x="663" y="7254"/>
                    </a:cubicBezTo>
                    <a:cubicBezTo>
                      <a:pt x="931" y="7254"/>
                      <a:pt x="1180" y="7104"/>
                      <a:pt x="1295" y="7032"/>
                    </a:cubicBezTo>
                    <a:cubicBezTo>
                      <a:pt x="1305" y="7027"/>
                      <a:pt x="1427" y="6924"/>
                      <a:pt x="1630" y="6748"/>
                    </a:cubicBezTo>
                    <a:cubicBezTo>
                      <a:pt x="2821" y="5718"/>
                      <a:pt x="6835" y="2168"/>
                      <a:pt x="7879" y="747"/>
                    </a:cubicBezTo>
                    <a:cubicBezTo>
                      <a:pt x="8053" y="509"/>
                      <a:pt x="8145" y="332"/>
                      <a:pt x="8127" y="235"/>
                    </a:cubicBezTo>
                    <a:lnTo>
                      <a:pt x="8127" y="235"/>
                    </a:lnTo>
                    <a:lnTo>
                      <a:pt x="7588" y="334"/>
                    </a:lnTo>
                    <a:lnTo>
                      <a:pt x="7565" y="342"/>
                    </a:lnTo>
                    <a:lnTo>
                      <a:pt x="715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3450550" y="4115425"/>
                <a:ext cx="137950" cy="133325"/>
              </a:xfrm>
              <a:custGeom>
                <a:avLst/>
                <a:gdLst/>
                <a:ahLst/>
                <a:cxnLst/>
                <a:rect l="l" t="t" r="r" b="b"/>
                <a:pathLst>
                  <a:path w="5518" h="5333" extrusionOk="0">
                    <a:moveTo>
                      <a:pt x="4916" y="1"/>
                    </a:moveTo>
                    <a:cubicBezTo>
                      <a:pt x="4775" y="1"/>
                      <a:pt x="4634" y="54"/>
                      <a:pt x="4528" y="160"/>
                    </a:cubicBezTo>
                    <a:cubicBezTo>
                      <a:pt x="4287" y="400"/>
                      <a:pt x="4046" y="639"/>
                      <a:pt x="3803" y="880"/>
                    </a:cubicBezTo>
                    <a:cubicBezTo>
                      <a:pt x="2808" y="1865"/>
                      <a:pt x="1802" y="2848"/>
                      <a:pt x="787" y="3828"/>
                    </a:cubicBezTo>
                    <a:cubicBezTo>
                      <a:pt x="593" y="4015"/>
                      <a:pt x="399" y="4202"/>
                      <a:pt x="204" y="4387"/>
                    </a:cubicBezTo>
                    <a:cubicBezTo>
                      <a:pt x="48" y="4540"/>
                      <a:pt x="1" y="4761"/>
                      <a:pt x="65" y="4957"/>
                    </a:cubicBezTo>
                    <a:cubicBezTo>
                      <a:pt x="75" y="4989"/>
                      <a:pt x="89" y="5022"/>
                      <a:pt x="106" y="5053"/>
                    </a:cubicBezTo>
                    <a:lnTo>
                      <a:pt x="107" y="5053"/>
                    </a:lnTo>
                    <a:cubicBezTo>
                      <a:pt x="129" y="5093"/>
                      <a:pt x="157" y="5131"/>
                      <a:pt x="189" y="5165"/>
                    </a:cubicBezTo>
                    <a:cubicBezTo>
                      <a:pt x="298" y="5277"/>
                      <a:pt x="440" y="5332"/>
                      <a:pt x="585" y="5332"/>
                    </a:cubicBezTo>
                    <a:cubicBezTo>
                      <a:pt x="723" y="5332"/>
                      <a:pt x="859" y="5283"/>
                      <a:pt x="966" y="5180"/>
                    </a:cubicBezTo>
                    <a:cubicBezTo>
                      <a:pt x="1054" y="5093"/>
                      <a:pt x="1143" y="5007"/>
                      <a:pt x="1233" y="4922"/>
                    </a:cubicBezTo>
                    <a:cubicBezTo>
                      <a:pt x="2534" y="3668"/>
                      <a:pt x="3823" y="2411"/>
                      <a:pt x="5091" y="1150"/>
                    </a:cubicBezTo>
                    <a:cubicBezTo>
                      <a:pt x="5162" y="1079"/>
                      <a:pt x="5232" y="1008"/>
                      <a:pt x="5303" y="938"/>
                    </a:cubicBezTo>
                    <a:cubicBezTo>
                      <a:pt x="5518" y="725"/>
                      <a:pt x="5518" y="375"/>
                      <a:pt x="5304" y="162"/>
                    </a:cubicBezTo>
                    <a:cubicBezTo>
                      <a:pt x="5244" y="101"/>
                      <a:pt x="5171" y="57"/>
                      <a:pt x="5094" y="30"/>
                    </a:cubicBezTo>
                    <a:lnTo>
                      <a:pt x="5093" y="30"/>
                    </a:lnTo>
                    <a:cubicBezTo>
                      <a:pt x="5050" y="16"/>
                      <a:pt x="5007" y="6"/>
                      <a:pt x="4963" y="2"/>
                    </a:cubicBezTo>
                    <a:cubicBezTo>
                      <a:pt x="4947" y="1"/>
                      <a:pt x="4932" y="1"/>
                      <a:pt x="49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0"/>
              <p:cNvSpPr/>
              <p:nvPr/>
            </p:nvSpPr>
            <p:spPr>
              <a:xfrm>
                <a:off x="4034000" y="3002800"/>
                <a:ext cx="285800" cy="276125"/>
              </a:xfrm>
              <a:custGeom>
                <a:avLst/>
                <a:gdLst/>
                <a:ahLst/>
                <a:cxnLst/>
                <a:rect l="l" t="t" r="r" b="b"/>
                <a:pathLst>
                  <a:path w="11432" h="11045" extrusionOk="0">
                    <a:moveTo>
                      <a:pt x="622" y="0"/>
                    </a:moveTo>
                    <a:cubicBezTo>
                      <a:pt x="445" y="0"/>
                      <a:pt x="273" y="88"/>
                      <a:pt x="170" y="249"/>
                    </a:cubicBezTo>
                    <a:cubicBezTo>
                      <a:pt x="0" y="500"/>
                      <a:pt x="71" y="841"/>
                      <a:pt x="324" y="1007"/>
                    </a:cubicBezTo>
                    <a:cubicBezTo>
                      <a:pt x="345" y="1022"/>
                      <a:pt x="370" y="1038"/>
                      <a:pt x="394" y="1056"/>
                    </a:cubicBezTo>
                    <a:cubicBezTo>
                      <a:pt x="1660" y="1974"/>
                      <a:pt x="7308" y="7748"/>
                      <a:pt x="9534" y="10085"/>
                    </a:cubicBezTo>
                    <a:cubicBezTo>
                      <a:pt x="10033" y="10610"/>
                      <a:pt x="10362" y="10961"/>
                      <a:pt x="10427" y="11045"/>
                    </a:cubicBezTo>
                    <a:lnTo>
                      <a:pt x="10874" y="10730"/>
                    </a:lnTo>
                    <a:lnTo>
                      <a:pt x="11410" y="10845"/>
                    </a:lnTo>
                    <a:cubicBezTo>
                      <a:pt x="11431" y="10751"/>
                      <a:pt x="11294" y="10523"/>
                      <a:pt x="11039" y="10196"/>
                    </a:cubicBezTo>
                    <a:cubicBezTo>
                      <a:pt x="9699" y="8480"/>
                      <a:pt x="5076" y="4010"/>
                      <a:pt x="2572" y="1634"/>
                    </a:cubicBezTo>
                    <a:cubicBezTo>
                      <a:pt x="1605" y="717"/>
                      <a:pt x="956" y="111"/>
                      <a:pt x="928" y="93"/>
                    </a:cubicBezTo>
                    <a:cubicBezTo>
                      <a:pt x="870" y="55"/>
                      <a:pt x="808" y="27"/>
                      <a:pt x="744" y="14"/>
                    </a:cubicBezTo>
                    <a:cubicBezTo>
                      <a:pt x="729" y="9"/>
                      <a:pt x="714" y="8"/>
                      <a:pt x="700" y="6"/>
                    </a:cubicBezTo>
                    <a:cubicBezTo>
                      <a:pt x="674" y="2"/>
                      <a:pt x="648" y="0"/>
                      <a:pt x="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0"/>
              <p:cNvSpPr/>
              <p:nvPr/>
            </p:nvSpPr>
            <p:spPr>
              <a:xfrm>
                <a:off x="3925625" y="2996575"/>
                <a:ext cx="224875" cy="272300"/>
              </a:xfrm>
              <a:custGeom>
                <a:avLst/>
                <a:gdLst/>
                <a:ahLst/>
                <a:cxnLst/>
                <a:rect l="l" t="t" r="r" b="b"/>
                <a:pathLst>
                  <a:path w="8995" h="10892" extrusionOk="0">
                    <a:moveTo>
                      <a:pt x="628" y="0"/>
                    </a:moveTo>
                    <a:cubicBezTo>
                      <a:pt x="441" y="0"/>
                      <a:pt x="259" y="94"/>
                      <a:pt x="156" y="265"/>
                    </a:cubicBezTo>
                    <a:cubicBezTo>
                      <a:pt x="0" y="526"/>
                      <a:pt x="85" y="864"/>
                      <a:pt x="346" y="1018"/>
                    </a:cubicBezTo>
                    <a:cubicBezTo>
                      <a:pt x="381" y="1038"/>
                      <a:pt x="420" y="1066"/>
                      <a:pt x="464" y="1100"/>
                    </a:cubicBezTo>
                    <a:cubicBezTo>
                      <a:pt x="1610" y="2022"/>
                      <a:pt x="5901" y="7897"/>
                      <a:pt x="7424" y="10106"/>
                    </a:cubicBezTo>
                    <a:cubicBezTo>
                      <a:pt x="7698" y="10501"/>
                      <a:pt x="7882" y="10780"/>
                      <a:pt x="7942" y="10892"/>
                    </a:cubicBezTo>
                    <a:lnTo>
                      <a:pt x="8436" y="10657"/>
                    </a:lnTo>
                    <a:lnTo>
                      <a:pt x="7942" y="10416"/>
                    </a:lnTo>
                    <a:lnTo>
                      <a:pt x="8436" y="10656"/>
                    </a:lnTo>
                    <a:lnTo>
                      <a:pt x="8974" y="10759"/>
                    </a:lnTo>
                    <a:cubicBezTo>
                      <a:pt x="8994" y="10659"/>
                      <a:pt x="8902" y="10434"/>
                      <a:pt x="8727" y="10117"/>
                    </a:cubicBezTo>
                    <a:cubicBezTo>
                      <a:pt x="7693" y="8261"/>
                      <a:pt x="3741" y="3225"/>
                      <a:pt x="1861" y="1066"/>
                    </a:cubicBezTo>
                    <a:cubicBezTo>
                      <a:pt x="1380" y="514"/>
                      <a:pt x="1034" y="150"/>
                      <a:pt x="908" y="75"/>
                    </a:cubicBezTo>
                    <a:cubicBezTo>
                      <a:pt x="819" y="24"/>
                      <a:pt x="723" y="0"/>
                      <a:pt x="6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>
                <a:off x="3848700" y="3001925"/>
                <a:ext cx="160025" cy="26655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10662" extrusionOk="0">
                    <a:moveTo>
                      <a:pt x="592" y="1"/>
                    </a:moveTo>
                    <a:cubicBezTo>
                      <a:pt x="580" y="1"/>
                      <a:pt x="569" y="1"/>
                      <a:pt x="558" y="2"/>
                    </a:cubicBezTo>
                    <a:cubicBezTo>
                      <a:pt x="438" y="8"/>
                      <a:pt x="319" y="56"/>
                      <a:pt x="222" y="141"/>
                    </a:cubicBezTo>
                    <a:cubicBezTo>
                      <a:pt x="53" y="294"/>
                      <a:pt x="0" y="530"/>
                      <a:pt x="71" y="734"/>
                    </a:cubicBezTo>
                    <a:cubicBezTo>
                      <a:pt x="95" y="799"/>
                      <a:pt x="130" y="862"/>
                      <a:pt x="179" y="916"/>
                    </a:cubicBezTo>
                    <a:cubicBezTo>
                      <a:pt x="399" y="1160"/>
                      <a:pt x="927" y="2071"/>
                      <a:pt x="1567" y="3244"/>
                    </a:cubicBezTo>
                    <a:cubicBezTo>
                      <a:pt x="2798" y="5501"/>
                      <a:pt x="4439" y="8732"/>
                      <a:pt x="5074" y="10066"/>
                    </a:cubicBezTo>
                    <a:cubicBezTo>
                      <a:pt x="5209" y="10346"/>
                      <a:pt x="5297" y="10543"/>
                      <a:pt x="5328" y="10629"/>
                    </a:cubicBezTo>
                    <a:lnTo>
                      <a:pt x="5852" y="10473"/>
                    </a:lnTo>
                    <a:lnTo>
                      <a:pt x="6367" y="10661"/>
                    </a:lnTo>
                    <a:cubicBezTo>
                      <a:pt x="6400" y="10570"/>
                      <a:pt x="6343" y="10336"/>
                      <a:pt x="6215" y="9997"/>
                    </a:cubicBezTo>
                    <a:cubicBezTo>
                      <a:pt x="5506" y="8126"/>
                      <a:pt x="2657" y="3057"/>
                      <a:pt x="1494" y="1034"/>
                    </a:cubicBezTo>
                    <a:cubicBezTo>
                      <a:pt x="1197" y="515"/>
                      <a:pt x="1009" y="197"/>
                      <a:pt x="998" y="184"/>
                    </a:cubicBezTo>
                    <a:cubicBezTo>
                      <a:pt x="890" y="62"/>
                      <a:pt x="740" y="1"/>
                      <a:pt x="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2939400" y="3221575"/>
                <a:ext cx="532300" cy="232200"/>
              </a:xfrm>
              <a:custGeom>
                <a:avLst/>
                <a:gdLst/>
                <a:ahLst/>
                <a:cxnLst/>
                <a:rect l="l" t="t" r="r" b="b"/>
                <a:pathLst>
                  <a:path w="21292" h="9288" extrusionOk="0">
                    <a:moveTo>
                      <a:pt x="557" y="1"/>
                    </a:moveTo>
                    <a:cubicBezTo>
                      <a:pt x="403" y="1"/>
                      <a:pt x="249" y="65"/>
                      <a:pt x="140" y="193"/>
                    </a:cubicBezTo>
                    <a:cubicBezTo>
                      <a:pt x="102" y="239"/>
                      <a:pt x="71" y="289"/>
                      <a:pt x="50" y="341"/>
                    </a:cubicBezTo>
                    <a:cubicBezTo>
                      <a:pt x="12" y="436"/>
                      <a:pt x="0" y="538"/>
                      <a:pt x="17" y="636"/>
                    </a:cubicBezTo>
                    <a:cubicBezTo>
                      <a:pt x="36" y="761"/>
                      <a:pt x="99" y="879"/>
                      <a:pt x="202" y="966"/>
                    </a:cubicBezTo>
                    <a:cubicBezTo>
                      <a:pt x="437" y="1165"/>
                      <a:pt x="711" y="1370"/>
                      <a:pt x="1023" y="1577"/>
                    </a:cubicBezTo>
                    <a:cubicBezTo>
                      <a:pt x="4990" y="4224"/>
                      <a:pt x="14838" y="7489"/>
                      <a:pt x="19272" y="8884"/>
                    </a:cubicBezTo>
                    <a:cubicBezTo>
                      <a:pt x="19702" y="9019"/>
                      <a:pt x="20081" y="9137"/>
                      <a:pt x="20397" y="9234"/>
                    </a:cubicBezTo>
                    <a:lnTo>
                      <a:pt x="20566" y="9288"/>
                    </a:lnTo>
                    <a:lnTo>
                      <a:pt x="20744" y="8767"/>
                    </a:lnTo>
                    <a:lnTo>
                      <a:pt x="21292" y="8751"/>
                    </a:lnTo>
                    <a:cubicBezTo>
                      <a:pt x="21279" y="8359"/>
                      <a:pt x="20969" y="8262"/>
                      <a:pt x="20719" y="8185"/>
                    </a:cubicBezTo>
                    <a:cubicBezTo>
                      <a:pt x="20709" y="8182"/>
                      <a:pt x="20698" y="8178"/>
                      <a:pt x="20688" y="8177"/>
                    </a:cubicBezTo>
                    <a:cubicBezTo>
                      <a:pt x="16937" y="7020"/>
                      <a:pt x="4812" y="3149"/>
                      <a:pt x="1156" y="326"/>
                    </a:cubicBezTo>
                    <a:cubicBezTo>
                      <a:pt x="1070" y="261"/>
                      <a:pt x="990" y="195"/>
                      <a:pt x="913" y="131"/>
                    </a:cubicBezTo>
                    <a:cubicBezTo>
                      <a:pt x="810" y="44"/>
                      <a:pt x="683" y="1"/>
                      <a:pt x="5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2932450" y="3334950"/>
                <a:ext cx="425775" cy="172600"/>
              </a:xfrm>
              <a:custGeom>
                <a:avLst/>
                <a:gdLst/>
                <a:ahLst/>
                <a:cxnLst/>
                <a:rect l="l" t="t" r="r" b="b"/>
                <a:pathLst>
                  <a:path w="17031" h="6904" extrusionOk="0">
                    <a:moveTo>
                      <a:pt x="620" y="1"/>
                    </a:moveTo>
                    <a:cubicBezTo>
                      <a:pt x="451" y="1"/>
                      <a:pt x="285" y="79"/>
                      <a:pt x="180" y="225"/>
                    </a:cubicBezTo>
                    <a:cubicBezTo>
                      <a:pt x="1" y="471"/>
                      <a:pt x="53" y="813"/>
                      <a:pt x="298" y="992"/>
                    </a:cubicBezTo>
                    <a:cubicBezTo>
                      <a:pt x="549" y="1174"/>
                      <a:pt x="849" y="1362"/>
                      <a:pt x="1192" y="1553"/>
                    </a:cubicBezTo>
                    <a:cubicBezTo>
                      <a:pt x="4361" y="3320"/>
                      <a:pt x="11150" y="5411"/>
                      <a:pt x="14804" y="6471"/>
                    </a:cubicBezTo>
                    <a:lnTo>
                      <a:pt x="14806" y="6471"/>
                    </a:lnTo>
                    <a:cubicBezTo>
                      <a:pt x="15408" y="6645"/>
                      <a:pt x="15925" y="6791"/>
                      <a:pt x="16325" y="6904"/>
                    </a:cubicBezTo>
                    <a:lnTo>
                      <a:pt x="16484" y="6379"/>
                    </a:lnTo>
                    <a:lnTo>
                      <a:pt x="17031" y="6328"/>
                    </a:lnTo>
                    <a:cubicBezTo>
                      <a:pt x="17010" y="6100"/>
                      <a:pt x="16729" y="5877"/>
                      <a:pt x="16511" y="5816"/>
                    </a:cubicBezTo>
                    <a:cubicBezTo>
                      <a:pt x="16488" y="5809"/>
                      <a:pt x="16463" y="5803"/>
                      <a:pt x="16440" y="5796"/>
                    </a:cubicBezTo>
                    <a:lnTo>
                      <a:pt x="16439" y="5796"/>
                    </a:lnTo>
                    <a:cubicBezTo>
                      <a:pt x="10556" y="4146"/>
                      <a:pt x="3570" y="1853"/>
                      <a:pt x="1151" y="248"/>
                    </a:cubicBezTo>
                    <a:cubicBezTo>
                      <a:pt x="1077" y="201"/>
                      <a:pt x="1009" y="153"/>
                      <a:pt x="945" y="107"/>
                    </a:cubicBezTo>
                    <a:cubicBezTo>
                      <a:pt x="846" y="35"/>
                      <a:pt x="732" y="1"/>
                      <a:pt x="6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0"/>
              <p:cNvSpPr/>
              <p:nvPr/>
            </p:nvSpPr>
            <p:spPr>
              <a:xfrm>
                <a:off x="2942100" y="3418150"/>
                <a:ext cx="249575" cy="144625"/>
              </a:xfrm>
              <a:custGeom>
                <a:avLst/>
                <a:gdLst/>
                <a:ahLst/>
                <a:cxnLst/>
                <a:rect l="l" t="t" r="r" b="b"/>
                <a:pathLst>
                  <a:path w="9983" h="5785" extrusionOk="0">
                    <a:moveTo>
                      <a:pt x="552" y="1"/>
                    </a:moveTo>
                    <a:cubicBezTo>
                      <a:pt x="434" y="1"/>
                      <a:pt x="316" y="39"/>
                      <a:pt x="216" y="117"/>
                    </a:cubicBezTo>
                    <a:cubicBezTo>
                      <a:pt x="73" y="228"/>
                      <a:pt x="1" y="397"/>
                      <a:pt x="6" y="565"/>
                    </a:cubicBezTo>
                    <a:lnTo>
                      <a:pt x="6" y="566"/>
                    </a:lnTo>
                    <a:cubicBezTo>
                      <a:pt x="7" y="627"/>
                      <a:pt x="19" y="688"/>
                      <a:pt x="42" y="745"/>
                    </a:cubicBezTo>
                    <a:cubicBezTo>
                      <a:pt x="42" y="745"/>
                      <a:pt x="42" y="745"/>
                      <a:pt x="42" y="747"/>
                    </a:cubicBezTo>
                    <a:cubicBezTo>
                      <a:pt x="61" y="796"/>
                      <a:pt x="88" y="842"/>
                      <a:pt x="122" y="886"/>
                    </a:cubicBezTo>
                    <a:cubicBezTo>
                      <a:pt x="463" y="1323"/>
                      <a:pt x="969" y="1756"/>
                      <a:pt x="1571" y="2176"/>
                    </a:cubicBezTo>
                    <a:cubicBezTo>
                      <a:pt x="3228" y="3330"/>
                      <a:pt x="5619" y="4372"/>
                      <a:pt x="7331" y="5043"/>
                    </a:cubicBezTo>
                    <a:lnTo>
                      <a:pt x="7339" y="5046"/>
                    </a:lnTo>
                    <a:cubicBezTo>
                      <a:pt x="8210" y="5389"/>
                      <a:pt x="8906" y="5634"/>
                      <a:pt x="9236" y="5747"/>
                    </a:cubicBezTo>
                    <a:lnTo>
                      <a:pt x="9433" y="5237"/>
                    </a:lnTo>
                    <a:lnTo>
                      <a:pt x="9251" y="5754"/>
                    </a:lnTo>
                    <a:cubicBezTo>
                      <a:pt x="9310" y="5773"/>
                      <a:pt x="9372" y="5785"/>
                      <a:pt x="9433" y="5785"/>
                    </a:cubicBezTo>
                    <a:cubicBezTo>
                      <a:pt x="9451" y="5785"/>
                      <a:pt x="9469" y="5783"/>
                      <a:pt x="9487" y="5781"/>
                    </a:cubicBezTo>
                    <a:lnTo>
                      <a:pt x="9489" y="5781"/>
                    </a:lnTo>
                    <a:cubicBezTo>
                      <a:pt x="9530" y="5778"/>
                      <a:pt x="9569" y="5770"/>
                      <a:pt x="9608" y="5757"/>
                    </a:cubicBezTo>
                    <a:cubicBezTo>
                      <a:pt x="9659" y="5739"/>
                      <a:pt x="9707" y="5716"/>
                      <a:pt x="9751" y="5683"/>
                    </a:cubicBezTo>
                    <a:cubicBezTo>
                      <a:pt x="9896" y="5581"/>
                      <a:pt x="9983" y="5415"/>
                      <a:pt x="9983" y="5237"/>
                    </a:cubicBezTo>
                    <a:cubicBezTo>
                      <a:pt x="9983" y="5002"/>
                      <a:pt x="9814" y="4787"/>
                      <a:pt x="9592" y="4710"/>
                    </a:cubicBezTo>
                    <a:cubicBezTo>
                      <a:pt x="9554" y="4697"/>
                      <a:pt x="9515" y="4684"/>
                      <a:pt x="9476" y="4669"/>
                    </a:cubicBezTo>
                    <a:cubicBezTo>
                      <a:pt x="9474" y="4669"/>
                      <a:pt x="9472" y="4669"/>
                      <a:pt x="9471" y="4667"/>
                    </a:cubicBezTo>
                    <a:cubicBezTo>
                      <a:pt x="6906" y="3776"/>
                      <a:pt x="2421" y="1912"/>
                      <a:pt x="1052" y="294"/>
                    </a:cubicBezTo>
                    <a:cubicBezTo>
                      <a:pt x="1029" y="266"/>
                      <a:pt x="1007" y="238"/>
                      <a:pt x="985" y="212"/>
                    </a:cubicBezTo>
                    <a:cubicBezTo>
                      <a:pt x="877" y="73"/>
                      <a:pt x="715" y="1"/>
                      <a:pt x="5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0"/>
              <p:cNvSpPr/>
              <p:nvPr/>
            </p:nvSpPr>
            <p:spPr>
              <a:xfrm>
                <a:off x="4299150" y="841075"/>
                <a:ext cx="321725" cy="304225"/>
              </a:xfrm>
              <a:custGeom>
                <a:avLst/>
                <a:gdLst/>
                <a:ahLst/>
                <a:cxnLst/>
                <a:rect l="l" t="t" r="r" b="b"/>
                <a:pathLst>
                  <a:path w="12869" h="12169" extrusionOk="0">
                    <a:moveTo>
                      <a:pt x="6433" y="2285"/>
                    </a:moveTo>
                    <a:lnTo>
                      <a:pt x="7289" y="4922"/>
                    </a:lnTo>
                    <a:cubicBezTo>
                      <a:pt x="7363" y="5149"/>
                      <a:pt x="7573" y="5301"/>
                      <a:pt x="7811" y="5301"/>
                    </a:cubicBezTo>
                    <a:lnTo>
                      <a:pt x="10586" y="5301"/>
                    </a:lnTo>
                    <a:lnTo>
                      <a:pt x="8341" y="6932"/>
                    </a:lnTo>
                    <a:cubicBezTo>
                      <a:pt x="8151" y="7072"/>
                      <a:pt x="8070" y="7318"/>
                      <a:pt x="8144" y="7546"/>
                    </a:cubicBezTo>
                    <a:lnTo>
                      <a:pt x="9001" y="10183"/>
                    </a:lnTo>
                    <a:lnTo>
                      <a:pt x="6756" y="8550"/>
                    </a:lnTo>
                    <a:cubicBezTo>
                      <a:pt x="6659" y="8481"/>
                      <a:pt x="6546" y="8447"/>
                      <a:pt x="6433" y="8447"/>
                    </a:cubicBezTo>
                    <a:cubicBezTo>
                      <a:pt x="6319" y="8447"/>
                      <a:pt x="6206" y="8481"/>
                      <a:pt x="6109" y="8552"/>
                    </a:cubicBezTo>
                    <a:lnTo>
                      <a:pt x="3866" y="10182"/>
                    </a:lnTo>
                    <a:lnTo>
                      <a:pt x="4724" y="7546"/>
                    </a:lnTo>
                    <a:cubicBezTo>
                      <a:pt x="4797" y="7318"/>
                      <a:pt x="4716" y="7072"/>
                      <a:pt x="4526" y="6932"/>
                    </a:cubicBezTo>
                    <a:lnTo>
                      <a:pt x="2281" y="5301"/>
                    </a:lnTo>
                    <a:lnTo>
                      <a:pt x="5054" y="5301"/>
                    </a:lnTo>
                    <a:cubicBezTo>
                      <a:pt x="5292" y="5301"/>
                      <a:pt x="5502" y="5149"/>
                      <a:pt x="5576" y="4922"/>
                    </a:cubicBezTo>
                    <a:lnTo>
                      <a:pt x="6433" y="2285"/>
                    </a:lnTo>
                    <a:close/>
                    <a:moveTo>
                      <a:pt x="6433" y="1"/>
                    </a:moveTo>
                    <a:cubicBezTo>
                      <a:pt x="6209" y="1"/>
                      <a:pt x="5985" y="114"/>
                      <a:pt x="5911" y="341"/>
                    </a:cubicBezTo>
                    <a:lnTo>
                      <a:pt x="4655" y="4205"/>
                    </a:lnTo>
                    <a:lnTo>
                      <a:pt x="594" y="4205"/>
                    </a:lnTo>
                    <a:cubicBezTo>
                      <a:pt x="356" y="4205"/>
                      <a:pt x="146" y="4356"/>
                      <a:pt x="72" y="4583"/>
                    </a:cubicBezTo>
                    <a:cubicBezTo>
                      <a:pt x="0" y="4811"/>
                      <a:pt x="80" y="5057"/>
                      <a:pt x="271" y="5196"/>
                    </a:cubicBezTo>
                    <a:lnTo>
                      <a:pt x="3558" y="7586"/>
                    </a:lnTo>
                    <a:lnTo>
                      <a:pt x="2302" y="11448"/>
                    </a:lnTo>
                    <a:cubicBezTo>
                      <a:pt x="2230" y="11675"/>
                      <a:pt x="2311" y="11923"/>
                      <a:pt x="2501" y="12064"/>
                    </a:cubicBezTo>
                    <a:cubicBezTo>
                      <a:pt x="2598" y="12133"/>
                      <a:pt x="2712" y="12168"/>
                      <a:pt x="2825" y="12168"/>
                    </a:cubicBezTo>
                    <a:cubicBezTo>
                      <a:pt x="2938" y="12168"/>
                      <a:pt x="3051" y="12133"/>
                      <a:pt x="3147" y="12062"/>
                    </a:cubicBezTo>
                    <a:lnTo>
                      <a:pt x="6433" y="9674"/>
                    </a:lnTo>
                    <a:lnTo>
                      <a:pt x="9719" y="12064"/>
                    </a:lnTo>
                    <a:cubicBezTo>
                      <a:pt x="9816" y="12133"/>
                      <a:pt x="9931" y="12167"/>
                      <a:pt x="10043" y="12167"/>
                    </a:cubicBezTo>
                    <a:cubicBezTo>
                      <a:pt x="10156" y="12167"/>
                      <a:pt x="10269" y="12133"/>
                      <a:pt x="10366" y="12064"/>
                    </a:cubicBezTo>
                    <a:cubicBezTo>
                      <a:pt x="10558" y="11923"/>
                      <a:pt x="10638" y="11675"/>
                      <a:pt x="10565" y="11448"/>
                    </a:cubicBezTo>
                    <a:lnTo>
                      <a:pt x="9309" y="7586"/>
                    </a:lnTo>
                    <a:lnTo>
                      <a:pt x="12596" y="5196"/>
                    </a:lnTo>
                    <a:cubicBezTo>
                      <a:pt x="12788" y="5057"/>
                      <a:pt x="12868" y="4811"/>
                      <a:pt x="12795" y="4583"/>
                    </a:cubicBezTo>
                    <a:cubicBezTo>
                      <a:pt x="12721" y="4356"/>
                      <a:pt x="12511" y="4205"/>
                      <a:pt x="12273" y="4205"/>
                    </a:cubicBezTo>
                    <a:lnTo>
                      <a:pt x="8210" y="4205"/>
                    </a:lnTo>
                    <a:lnTo>
                      <a:pt x="6954" y="341"/>
                    </a:lnTo>
                    <a:cubicBezTo>
                      <a:pt x="6881" y="114"/>
                      <a:pt x="6657" y="1"/>
                      <a:pt x="64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0"/>
              <p:cNvSpPr/>
              <p:nvPr/>
            </p:nvSpPr>
            <p:spPr>
              <a:xfrm>
                <a:off x="4356150" y="898200"/>
                <a:ext cx="20765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8306" h="7899" extrusionOk="0">
                    <a:moveTo>
                      <a:pt x="4153" y="0"/>
                    </a:moveTo>
                    <a:lnTo>
                      <a:pt x="3296" y="2637"/>
                    </a:lnTo>
                    <a:cubicBezTo>
                      <a:pt x="3222" y="2864"/>
                      <a:pt x="3012" y="3016"/>
                      <a:pt x="2774" y="3016"/>
                    </a:cubicBezTo>
                    <a:lnTo>
                      <a:pt x="1" y="3016"/>
                    </a:lnTo>
                    <a:lnTo>
                      <a:pt x="2246" y="4647"/>
                    </a:lnTo>
                    <a:cubicBezTo>
                      <a:pt x="2436" y="4787"/>
                      <a:pt x="2517" y="5033"/>
                      <a:pt x="2444" y="5261"/>
                    </a:cubicBezTo>
                    <a:lnTo>
                      <a:pt x="1586" y="7897"/>
                    </a:lnTo>
                    <a:lnTo>
                      <a:pt x="3829" y="6267"/>
                    </a:lnTo>
                    <a:cubicBezTo>
                      <a:pt x="3926" y="6196"/>
                      <a:pt x="4039" y="6162"/>
                      <a:pt x="4153" y="6162"/>
                    </a:cubicBezTo>
                    <a:cubicBezTo>
                      <a:pt x="4266" y="6162"/>
                      <a:pt x="4379" y="6196"/>
                      <a:pt x="4476" y="6265"/>
                    </a:cubicBezTo>
                    <a:lnTo>
                      <a:pt x="6721" y="7898"/>
                    </a:lnTo>
                    <a:lnTo>
                      <a:pt x="5864" y="5261"/>
                    </a:lnTo>
                    <a:cubicBezTo>
                      <a:pt x="5790" y="5033"/>
                      <a:pt x="5871" y="4787"/>
                      <a:pt x="6061" y="4647"/>
                    </a:cubicBezTo>
                    <a:lnTo>
                      <a:pt x="8306" y="3016"/>
                    </a:lnTo>
                    <a:lnTo>
                      <a:pt x="5531" y="3016"/>
                    </a:lnTo>
                    <a:cubicBezTo>
                      <a:pt x="5293" y="3016"/>
                      <a:pt x="5083" y="2864"/>
                      <a:pt x="5009" y="2637"/>
                    </a:cubicBezTo>
                    <a:lnTo>
                      <a:pt x="41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0"/>
              <p:cNvSpPr/>
              <p:nvPr/>
            </p:nvSpPr>
            <p:spPr>
              <a:xfrm>
                <a:off x="2856025" y="4568925"/>
                <a:ext cx="321750" cy="305150"/>
              </a:xfrm>
              <a:custGeom>
                <a:avLst/>
                <a:gdLst/>
                <a:ahLst/>
                <a:cxnLst/>
                <a:rect l="l" t="t" r="r" b="b"/>
                <a:pathLst>
                  <a:path w="12870" h="12206" extrusionOk="0">
                    <a:moveTo>
                      <a:pt x="6435" y="2324"/>
                    </a:moveTo>
                    <a:lnTo>
                      <a:pt x="7293" y="4961"/>
                    </a:lnTo>
                    <a:cubicBezTo>
                      <a:pt x="7365" y="5187"/>
                      <a:pt x="7577" y="5340"/>
                      <a:pt x="7813" y="5340"/>
                    </a:cubicBezTo>
                    <a:lnTo>
                      <a:pt x="10585" y="5340"/>
                    </a:lnTo>
                    <a:lnTo>
                      <a:pt x="8344" y="6968"/>
                    </a:lnTo>
                    <a:cubicBezTo>
                      <a:pt x="8152" y="7109"/>
                      <a:pt x="8071" y="7355"/>
                      <a:pt x="8145" y="7581"/>
                    </a:cubicBezTo>
                    <a:lnTo>
                      <a:pt x="9002" y="10222"/>
                    </a:lnTo>
                    <a:lnTo>
                      <a:pt x="9002" y="10222"/>
                    </a:lnTo>
                    <a:lnTo>
                      <a:pt x="6758" y="8591"/>
                    </a:lnTo>
                    <a:cubicBezTo>
                      <a:pt x="6662" y="8519"/>
                      <a:pt x="6549" y="8484"/>
                      <a:pt x="6436" y="8484"/>
                    </a:cubicBezTo>
                    <a:cubicBezTo>
                      <a:pt x="6322" y="8484"/>
                      <a:pt x="6209" y="8519"/>
                      <a:pt x="6112" y="8589"/>
                    </a:cubicBezTo>
                    <a:lnTo>
                      <a:pt x="3869" y="10222"/>
                    </a:lnTo>
                    <a:lnTo>
                      <a:pt x="4725" y="7581"/>
                    </a:lnTo>
                    <a:cubicBezTo>
                      <a:pt x="4799" y="7355"/>
                      <a:pt x="4719" y="7109"/>
                      <a:pt x="4527" y="6968"/>
                    </a:cubicBezTo>
                    <a:lnTo>
                      <a:pt x="2285" y="5340"/>
                    </a:lnTo>
                    <a:lnTo>
                      <a:pt x="5055" y="5340"/>
                    </a:lnTo>
                    <a:cubicBezTo>
                      <a:pt x="5293" y="5340"/>
                      <a:pt x="5503" y="5187"/>
                      <a:pt x="5577" y="4961"/>
                    </a:cubicBezTo>
                    <a:lnTo>
                      <a:pt x="6435" y="2324"/>
                    </a:lnTo>
                    <a:close/>
                    <a:moveTo>
                      <a:pt x="6435" y="0"/>
                    </a:moveTo>
                    <a:cubicBezTo>
                      <a:pt x="6199" y="0"/>
                      <a:pt x="5987" y="153"/>
                      <a:pt x="5915" y="379"/>
                    </a:cubicBezTo>
                    <a:lnTo>
                      <a:pt x="4658" y="4244"/>
                    </a:lnTo>
                    <a:lnTo>
                      <a:pt x="595" y="4244"/>
                    </a:lnTo>
                    <a:cubicBezTo>
                      <a:pt x="357" y="4244"/>
                      <a:pt x="147" y="4396"/>
                      <a:pt x="73" y="4621"/>
                    </a:cubicBezTo>
                    <a:cubicBezTo>
                      <a:pt x="1" y="4848"/>
                      <a:pt x="81" y="5095"/>
                      <a:pt x="272" y="5236"/>
                    </a:cubicBezTo>
                    <a:lnTo>
                      <a:pt x="3558" y="7621"/>
                    </a:lnTo>
                    <a:lnTo>
                      <a:pt x="2303" y="11487"/>
                    </a:lnTo>
                    <a:cubicBezTo>
                      <a:pt x="2231" y="11713"/>
                      <a:pt x="2311" y="11959"/>
                      <a:pt x="2502" y="12101"/>
                    </a:cubicBezTo>
                    <a:cubicBezTo>
                      <a:pt x="2598" y="12170"/>
                      <a:pt x="2712" y="12205"/>
                      <a:pt x="2826" y="12205"/>
                    </a:cubicBezTo>
                    <a:cubicBezTo>
                      <a:pt x="2939" y="12205"/>
                      <a:pt x="3052" y="12170"/>
                      <a:pt x="3148" y="12101"/>
                    </a:cubicBezTo>
                    <a:lnTo>
                      <a:pt x="6435" y="9713"/>
                    </a:lnTo>
                    <a:lnTo>
                      <a:pt x="9720" y="12099"/>
                    </a:lnTo>
                    <a:cubicBezTo>
                      <a:pt x="9817" y="12171"/>
                      <a:pt x="9932" y="12204"/>
                      <a:pt x="10044" y="12204"/>
                    </a:cubicBezTo>
                    <a:cubicBezTo>
                      <a:pt x="10157" y="12204"/>
                      <a:pt x="10272" y="12171"/>
                      <a:pt x="10367" y="12101"/>
                    </a:cubicBezTo>
                    <a:cubicBezTo>
                      <a:pt x="10559" y="11959"/>
                      <a:pt x="10639" y="11713"/>
                      <a:pt x="10565" y="11487"/>
                    </a:cubicBezTo>
                    <a:lnTo>
                      <a:pt x="9310" y="7621"/>
                    </a:lnTo>
                    <a:lnTo>
                      <a:pt x="12599" y="5236"/>
                    </a:lnTo>
                    <a:cubicBezTo>
                      <a:pt x="12789" y="5095"/>
                      <a:pt x="12869" y="4849"/>
                      <a:pt x="12795" y="4621"/>
                    </a:cubicBezTo>
                    <a:cubicBezTo>
                      <a:pt x="12723" y="4396"/>
                      <a:pt x="12512" y="4244"/>
                      <a:pt x="12275" y="4244"/>
                    </a:cubicBezTo>
                    <a:lnTo>
                      <a:pt x="8212" y="4244"/>
                    </a:lnTo>
                    <a:lnTo>
                      <a:pt x="6957" y="379"/>
                    </a:lnTo>
                    <a:cubicBezTo>
                      <a:pt x="6921" y="266"/>
                      <a:pt x="6850" y="172"/>
                      <a:pt x="6758" y="105"/>
                    </a:cubicBezTo>
                    <a:cubicBezTo>
                      <a:pt x="6666" y="39"/>
                      <a:pt x="6555" y="0"/>
                      <a:pt x="64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0"/>
              <p:cNvSpPr/>
              <p:nvPr/>
            </p:nvSpPr>
            <p:spPr>
              <a:xfrm>
                <a:off x="2913150" y="4627000"/>
                <a:ext cx="207525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8301" h="7899" extrusionOk="0">
                    <a:moveTo>
                      <a:pt x="4150" y="1"/>
                    </a:moveTo>
                    <a:lnTo>
                      <a:pt x="3292" y="2638"/>
                    </a:lnTo>
                    <a:cubicBezTo>
                      <a:pt x="3218" y="2864"/>
                      <a:pt x="3008" y="3017"/>
                      <a:pt x="2770" y="3017"/>
                    </a:cubicBezTo>
                    <a:lnTo>
                      <a:pt x="0" y="3017"/>
                    </a:lnTo>
                    <a:lnTo>
                      <a:pt x="2242" y="4645"/>
                    </a:lnTo>
                    <a:cubicBezTo>
                      <a:pt x="2434" y="4786"/>
                      <a:pt x="2514" y="5032"/>
                      <a:pt x="2440" y="5258"/>
                    </a:cubicBezTo>
                    <a:lnTo>
                      <a:pt x="1584" y="7899"/>
                    </a:lnTo>
                    <a:lnTo>
                      <a:pt x="3827" y="6266"/>
                    </a:lnTo>
                    <a:cubicBezTo>
                      <a:pt x="3924" y="6196"/>
                      <a:pt x="4037" y="6161"/>
                      <a:pt x="4151" y="6161"/>
                    </a:cubicBezTo>
                    <a:cubicBezTo>
                      <a:pt x="4264" y="6161"/>
                      <a:pt x="4377" y="6196"/>
                      <a:pt x="4473" y="6268"/>
                    </a:cubicBezTo>
                    <a:lnTo>
                      <a:pt x="6717" y="7899"/>
                    </a:lnTo>
                    <a:lnTo>
                      <a:pt x="6717" y="7899"/>
                    </a:lnTo>
                    <a:lnTo>
                      <a:pt x="5860" y="5258"/>
                    </a:lnTo>
                    <a:cubicBezTo>
                      <a:pt x="5786" y="5032"/>
                      <a:pt x="5867" y="4786"/>
                      <a:pt x="6059" y="4645"/>
                    </a:cubicBezTo>
                    <a:lnTo>
                      <a:pt x="8300" y="3017"/>
                    </a:lnTo>
                    <a:lnTo>
                      <a:pt x="5528" y="3017"/>
                    </a:lnTo>
                    <a:cubicBezTo>
                      <a:pt x="5292" y="3017"/>
                      <a:pt x="5080" y="2864"/>
                      <a:pt x="5008" y="2638"/>
                    </a:cubicBezTo>
                    <a:lnTo>
                      <a:pt x="41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0"/>
              <p:cNvSpPr/>
              <p:nvPr/>
            </p:nvSpPr>
            <p:spPr>
              <a:xfrm>
                <a:off x="2590700" y="1010600"/>
                <a:ext cx="257275" cy="242875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9715" extrusionOk="0">
                    <a:moveTo>
                      <a:pt x="5145" y="2285"/>
                    </a:moveTo>
                    <a:lnTo>
                      <a:pt x="5698" y="3985"/>
                    </a:lnTo>
                    <a:cubicBezTo>
                      <a:pt x="5771" y="4211"/>
                      <a:pt x="5981" y="4362"/>
                      <a:pt x="6219" y="4362"/>
                    </a:cubicBezTo>
                    <a:lnTo>
                      <a:pt x="8008" y="4362"/>
                    </a:lnTo>
                    <a:lnTo>
                      <a:pt x="6561" y="5416"/>
                    </a:lnTo>
                    <a:cubicBezTo>
                      <a:pt x="6369" y="5555"/>
                      <a:pt x="6288" y="5801"/>
                      <a:pt x="6362" y="6028"/>
                    </a:cubicBezTo>
                    <a:lnTo>
                      <a:pt x="6915" y="7729"/>
                    </a:lnTo>
                    <a:lnTo>
                      <a:pt x="5468" y="6676"/>
                    </a:lnTo>
                    <a:cubicBezTo>
                      <a:pt x="5371" y="6607"/>
                      <a:pt x="5256" y="6573"/>
                      <a:pt x="5145" y="6573"/>
                    </a:cubicBezTo>
                    <a:cubicBezTo>
                      <a:pt x="5031" y="6573"/>
                      <a:pt x="4918" y="6607"/>
                      <a:pt x="4821" y="6679"/>
                    </a:cubicBezTo>
                    <a:lnTo>
                      <a:pt x="3377" y="7728"/>
                    </a:lnTo>
                    <a:lnTo>
                      <a:pt x="3929" y="6028"/>
                    </a:lnTo>
                    <a:cubicBezTo>
                      <a:pt x="4001" y="5801"/>
                      <a:pt x="3920" y="5555"/>
                      <a:pt x="3730" y="5416"/>
                    </a:cubicBezTo>
                    <a:lnTo>
                      <a:pt x="2283" y="4362"/>
                    </a:lnTo>
                    <a:lnTo>
                      <a:pt x="4071" y="4362"/>
                    </a:lnTo>
                    <a:cubicBezTo>
                      <a:pt x="4309" y="4362"/>
                      <a:pt x="4519" y="4210"/>
                      <a:pt x="4593" y="3985"/>
                    </a:cubicBezTo>
                    <a:lnTo>
                      <a:pt x="5145" y="2285"/>
                    </a:lnTo>
                    <a:close/>
                    <a:moveTo>
                      <a:pt x="5145" y="0"/>
                    </a:moveTo>
                    <a:cubicBezTo>
                      <a:pt x="4921" y="0"/>
                      <a:pt x="4696" y="114"/>
                      <a:pt x="4623" y="340"/>
                    </a:cubicBezTo>
                    <a:lnTo>
                      <a:pt x="3673" y="3266"/>
                    </a:lnTo>
                    <a:lnTo>
                      <a:pt x="594" y="3266"/>
                    </a:lnTo>
                    <a:cubicBezTo>
                      <a:pt x="358" y="3266"/>
                      <a:pt x="146" y="3419"/>
                      <a:pt x="74" y="3645"/>
                    </a:cubicBezTo>
                    <a:cubicBezTo>
                      <a:pt x="0" y="3871"/>
                      <a:pt x="81" y="4118"/>
                      <a:pt x="271" y="4257"/>
                    </a:cubicBezTo>
                    <a:lnTo>
                      <a:pt x="2762" y="6067"/>
                    </a:lnTo>
                    <a:lnTo>
                      <a:pt x="1810" y="8996"/>
                    </a:lnTo>
                    <a:cubicBezTo>
                      <a:pt x="1738" y="9223"/>
                      <a:pt x="1818" y="9469"/>
                      <a:pt x="2009" y="9610"/>
                    </a:cubicBezTo>
                    <a:cubicBezTo>
                      <a:pt x="2105" y="9681"/>
                      <a:pt x="2219" y="9713"/>
                      <a:pt x="2332" y="9713"/>
                    </a:cubicBezTo>
                    <a:cubicBezTo>
                      <a:pt x="2445" y="9713"/>
                      <a:pt x="2558" y="9681"/>
                      <a:pt x="2655" y="9608"/>
                    </a:cubicBezTo>
                    <a:lnTo>
                      <a:pt x="5145" y="7800"/>
                    </a:lnTo>
                    <a:lnTo>
                      <a:pt x="7636" y="9610"/>
                    </a:lnTo>
                    <a:cubicBezTo>
                      <a:pt x="7731" y="9680"/>
                      <a:pt x="7845" y="9715"/>
                      <a:pt x="7958" y="9715"/>
                    </a:cubicBezTo>
                    <a:cubicBezTo>
                      <a:pt x="8072" y="9715"/>
                      <a:pt x="8185" y="9680"/>
                      <a:pt x="8282" y="9610"/>
                    </a:cubicBezTo>
                    <a:cubicBezTo>
                      <a:pt x="8472" y="9469"/>
                      <a:pt x="8553" y="9223"/>
                      <a:pt x="8479" y="8996"/>
                    </a:cubicBezTo>
                    <a:lnTo>
                      <a:pt x="7527" y="6067"/>
                    </a:lnTo>
                    <a:lnTo>
                      <a:pt x="10018" y="4257"/>
                    </a:lnTo>
                    <a:cubicBezTo>
                      <a:pt x="10210" y="4118"/>
                      <a:pt x="10291" y="3871"/>
                      <a:pt x="10217" y="3645"/>
                    </a:cubicBezTo>
                    <a:cubicBezTo>
                      <a:pt x="10145" y="3419"/>
                      <a:pt x="9933" y="3266"/>
                      <a:pt x="9697" y="3266"/>
                    </a:cubicBezTo>
                    <a:lnTo>
                      <a:pt x="6618" y="3266"/>
                    </a:lnTo>
                    <a:lnTo>
                      <a:pt x="5666" y="340"/>
                    </a:lnTo>
                    <a:cubicBezTo>
                      <a:pt x="5593" y="113"/>
                      <a:pt x="5369" y="0"/>
                      <a:pt x="51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2647750" y="1067700"/>
                <a:ext cx="143150" cy="136150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5446" extrusionOk="0">
                    <a:moveTo>
                      <a:pt x="2863" y="1"/>
                    </a:moveTo>
                    <a:lnTo>
                      <a:pt x="2311" y="1701"/>
                    </a:lnTo>
                    <a:cubicBezTo>
                      <a:pt x="2237" y="1926"/>
                      <a:pt x="2027" y="2078"/>
                      <a:pt x="1789" y="2078"/>
                    </a:cubicBezTo>
                    <a:lnTo>
                      <a:pt x="1" y="2078"/>
                    </a:lnTo>
                    <a:lnTo>
                      <a:pt x="1448" y="3132"/>
                    </a:lnTo>
                    <a:cubicBezTo>
                      <a:pt x="1638" y="3271"/>
                      <a:pt x="1719" y="3517"/>
                      <a:pt x="1647" y="3744"/>
                    </a:cubicBezTo>
                    <a:lnTo>
                      <a:pt x="1095" y="5444"/>
                    </a:lnTo>
                    <a:lnTo>
                      <a:pt x="2539" y="4395"/>
                    </a:lnTo>
                    <a:cubicBezTo>
                      <a:pt x="2636" y="4323"/>
                      <a:pt x="2749" y="4289"/>
                      <a:pt x="2863" y="4289"/>
                    </a:cubicBezTo>
                    <a:cubicBezTo>
                      <a:pt x="2974" y="4289"/>
                      <a:pt x="3089" y="4323"/>
                      <a:pt x="3186" y="4392"/>
                    </a:cubicBezTo>
                    <a:lnTo>
                      <a:pt x="4633" y="5445"/>
                    </a:lnTo>
                    <a:lnTo>
                      <a:pt x="4080" y="3744"/>
                    </a:lnTo>
                    <a:cubicBezTo>
                      <a:pt x="4006" y="3517"/>
                      <a:pt x="4087" y="3271"/>
                      <a:pt x="4279" y="3132"/>
                    </a:cubicBezTo>
                    <a:lnTo>
                      <a:pt x="5726" y="2078"/>
                    </a:lnTo>
                    <a:lnTo>
                      <a:pt x="3937" y="2078"/>
                    </a:lnTo>
                    <a:cubicBezTo>
                      <a:pt x="3699" y="2078"/>
                      <a:pt x="3489" y="1927"/>
                      <a:pt x="3416" y="1701"/>
                    </a:cubicBezTo>
                    <a:lnTo>
                      <a:pt x="28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4682475" y="4631175"/>
                <a:ext cx="257275" cy="242900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9716" extrusionOk="0">
                    <a:moveTo>
                      <a:pt x="5145" y="2285"/>
                    </a:moveTo>
                    <a:lnTo>
                      <a:pt x="5698" y="3985"/>
                    </a:lnTo>
                    <a:cubicBezTo>
                      <a:pt x="5771" y="4212"/>
                      <a:pt x="5982" y="4363"/>
                      <a:pt x="6219" y="4363"/>
                    </a:cubicBezTo>
                    <a:lnTo>
                      <a:pt x="8008" y="4363"/>
                    </a:lnTo>
                    <a:lnTo>
                      <a:pt x="6561" y="5416"/>
                    </a:lnTo>
                    <a:cubicBezTo>
                      <a:pt x="6370" y="5556"/>
                      <a:pt x="6290" y="5804"/>
                      <a:pt x="6362" y="6030"/>
                    </a:cubicBezTo>
                    <a:lnTo>
                      <a:pt x="6917" y="7732"/>
                    </a:lnTo>
                    <a:lnTo>
                      <a:pt x="6917" y="7732"/>
                    </a:lnTo>
                    <a:lnTo>
                      <a:pt x="5468" y="6678"/>
                    </a:lnTo>
                    <a:cubicBezTo>
                      <a:pt x="5371" y="6608"/>
                      <a:pt x="5258" y="6575"/>
                      <a:pt x="5145" y="6575"/>
                    </a:cubicBezTo>
                    <a:cubicBezTo>
                      <a:pt x="5033" y="6575"/>
                      <a:pt x="4918" y="6608"/>
                      <a:pt x="4821" y="6680"/>
                    </a:cubicBezTo>
                    <a:lnTo>
                      <a:pt x="3377" y="7730"/>
                    </a:lnTo>
                    <a:lnTo>
                      <a:pt x="3377" y="7730"/>
                    </a:lnTo>
                    <a:lnTo>
                      <a:pt x="3929" y="6030"/>
                    </a:lnTo>
                    <a:cubicBezTo>
                      <a:pt x="4003" y="5804"/>
                      <a:pt x="3922" y="5556"/>
                      <a:pt x="3730" y="5416"/>
                    </a:cubicBezTo>
                    <a:lnTo>
                      <a:pt x="2283" y="4363"/>
                    </a:lnTo>
                    <a:lnTo>
                      <a:pt x="4071" y="4363"/>
                    </a:lnTo>
                    <a:cubicBezTo>
                      <a:pt x="4309" y="4363"/>
                      <a:pt x="4519" y="4210"/>
                      <a:pt x="4593" y="3985"/>
                    </a:cubicBezTo>
                    <a:lnTo>
                      <a:pt x="5145" y="2285"/>
                    </a:lnTo>
                    <a:close/>
                    <a:moveTo>
                      <a:pt x="5147" y="0"/>
                    </a:moveTo>
                    <a:cubicBezTo>
                      <a:pt x="4923" y="0"/>
                      <a:pt x="4698" y="114"/>
                      <a:pt x="4624" y="339"/>
                    </a:cubicBezTo>
                    <a:lnTo>
                      <a:pt x="3674" y="3267"/>
                    </a:lnTo>
                    <a:lnTo>
                      <a:pt x="596" y="3267"/>
                    </a:lnTo>
                    <a:cubicBezTo>
                      <a:pt x="358" y="3267"/>
                      <a:pt x="148" y="3419"/>
                      <a:pt x="74" y="3646"/>
                    </a:cubicBezTo>
                    <a:cubicBezTo>
                      <a:pt x="0" y="3872"/>
                      <a:pt x="81" y="4118"/>
                      <a:pt x="273" y="4258"/>
                    </a:cubicBezTo>
                    <a:lnTo>
                      <a:pt x="2764" y="6069"/>
                    </a:lnTo>
                    <a:lnTo>
                      <a:pt x="1812" y="8997"/>
                    </a:lnTo>
                    <a:cubicBezTo>
                      <a:pt x="1738" y="9223"/>
                      <a:pt x="1818" y="9471"/>
                      <a:pt x="2010" y="9611"/>
                    </a:cubicBezTo>
                    <a:cubicBezTo>
                      <a:pt x="2106" y="9681"/>
                      <a:pt x="2220" y="9716"/>
                      <a:pt x="2332" y="9716"/>
                    </a:cubicBezTo>
                    <a:cubicBezTo>
                      <a:pt x="2445" y="9716"/>
                      <a:pt x="2560" y="9681"/>
                      <a:pt x="2655" y="9609"/>
                    </a:cubicBezTo>
                    <a:lnTo>
                      <a:pt x="5145" y="7801"/>
                    </a:lnTo>
                    <a:lnTo>
                      <a:pt x="7636" y="9611"/>
                    </a:lnTo>
                    <a:cubicBezTo>
                      <a:pt x="7732" y="9680"/>
                      <a:pt x="7846" y="9715"/>
                      <a:pt x="7959" y="9715"/>
                    </a:cubicBezTo>
                    <a:cubicBezTo>
                      <a:pt x="8073" y="9715"/>
                      <a:pt x="8186" y="9680"/>
                      <a:pt x="8282" y="9611"/>
                    </a:cubicBezTo>
                    <a:cubicBezTo>
                      <a:pt x="8474" y="9471"/>
                      <a:pt x="8553" y="9223"/>
                      <a:pt x="8481" y="8997"/>
                    </a:cubicBezTo>
                    <a:lnTo>
                      <a:pt x="7529" y="6069"/>
                    </a:lnTo>
                    <a:lnTo>
                      <a:pt x="10020" y="4258"/>
                    </a:lnTo>
                    <a:cubicBezTo>
                      <a:pt x="10210" y="4118"/>
                      <a:pt x="10291" y="3872"/>
                      <a:pt x="10218" y="3646"/>
                    </a:cubicBezTo>
                    <a:cubicBezTo>
                      <a:pt x="10145" y="3419"/>
                      <a:pt x="9935" y="3267"/>
                      <a:pt x="9697" y="3267"/>
                    </a:cubicBezTo>
                    <a:lnTo>
                      <a:pt x="6618" y="3267"/>
                    </a:lnTo>
                    <a:lnTo>
                      <a:pt x="5666" y="339"/>
                    </a:lnTo>
                    <a:cubicBezTo>
                      <a:pt x="5594" y="112"/>
                      <a:pt x="5371" y="0"/>
                      <a:pt x="514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0"/>
              <p:cNvSpPr/>
              <p:nvPr/>
            </p:nvSpPr>
            <p:spPr>
              <a:xfrm>
                <a:off x="4739525" y="4688300"/>
                <a:ext cx="143175" cy="136175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447" extrusionOk="0">
                    <a:moveTo>
                      <a:pt x="2863" y="0"/>
                    </a:moveTo>
                    <a:lnTo>
                      <a:pt x="2311" y="1700"/>
                    </a:lnTo>
                    <a:cubicBezTo>
                      <a:pt x="2237" y="1925"/>
                      <a:pt x="2027" y="2078"/>
                      <a:pt x="1789" y="2078"/>
                    </a:cubicBezTo>
                    <a:lnTo>
                      <a:pt x="1" y="2078"/>
                    </a:lnTo>
                    <a:lnTo>
                      <a:pt x="1448" y="3131"/>
                    </a:lnTo>
                    <a:cubicBezTo>
                      <a:pt x="1640" y="3271"/>
                      <a:pt x="1721" y="3519"/>
                      <a:pt x="1647" y="3745"/>
                    </a:cubicBezTo>
                    <a:lnTo>
                      <a:pt x="1095" y="5445"/>
                    </a:lnTo>
                    <a:lnTo>
                      <a:pt x="1095" y="5445"/>
                    </a:lnTo>
                    <a:lnTo>
                      <a:pt x="2539" y="4395"/>
                    </a:lnTo>
                    <a:cubicBezTo>
                      <a:pt x="2636" y="4323"/>
                      <a:pt x="2751" y="4290"/>
                      <a:pt x="2863" y="4290"/>
                    </a:cubicBezTo>
                    <a:cubicBezTo>
                      <a:pt x="2976" y="4290"/>
                      <a:pt x="3089" y="4323"/>
                      <a:pt x="3186" y="4393"/>
                    </a:cubicBezTo>
                    <a:lnTo>
                      <a:pt x="4635" y="5447"/>
                    </a:lnTo>
                    <a:lnTo>
                      <a:pt x="4635" y="5447"/>
                    </a:lnTo>
                    <a:lnTo>
                      <a:pt x="4080" y="3745"/>
                    </a:lnTo>
                    <a:cubicBezTo>
                      <a:pt x="4008" y="3517"/>
                      <a:pt x="4088" y="3271"/>
                      <a:pt x="4279" y="3131"/>
                    </a:cubicBezTo>
                    <a:lnTo>
                      <a:pt x="5726" y="2078"/>
                    </a:lnTo>
                    <a:lnTo>
                      <a:pt x="3937" y="2078"/>
                    </a:lnTo>
                    <a:cubicBezTo>
                      <a:pt x="3700" y="2078"/>
                      <a:pt x="3489" y="1927"/>
                      <a:pt x="3416" y="1700"/>
                    </a:cubicBezTo>
                    <a:lnTo>
                      <a:pt x="28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0"/>
              <p:cNvSpPr/>
              <p:nvPr/>
            </p:nvSpPr>
            <p:spPr>
              <a:xfrm>
                <a:off x="5791525" y="2847950"/>
                <a:ext cx="257325" cy="242925"/>
              </a:xfrm>
              <a:custGeom>
                <a:avLst/>
                <a:gdLst/>
                <a:ahLst/>
                <a:cxnLst/>
                <a:rect l="l" t="t" r="r" b="b"/>
                <a:pathLst>
                  <a:path w="10293" h="9717" extrusionOk="0">
                    <a:moveTo>
                      <a:pt x="5144" y="2286"/>
                    </a:moveTo>
                    <a:lnTo>
                      <a:pt x="5699" y="3988"/>
                    </a:lnTo>
                    <a:cubicBezTo>
                      <a:pt x="5771" y="4214"/>
                      <a:pt x="5983" y="4365"/>
                      <a:pt x="6221" y="4365"/>
                    </a:cubicBezTo>
                    <a:lnTo>
                      <a:pt x="8008" y="4365"/>
                    </a:lnTo>
                    <a:lnTo>
                      <a:pt x="6561" y="5416"/>
                    </a:lnTo>
                    <a:cubicBezTo>
                      <a:pt x="6370" y="5557"/>
                      <a:pt x="6290" y="5803"/>
                      <a:pt x="6364" y="6031"/>
                    </a:cubicBezTo>
                    <a:lnTo>
                      <a:pt x="6915" y="7733"/>
                    </a:lnTo>
                    <a:lnTo>
                      <a:pt x="6915" y="7733"/>
                    </a:lnTo>
                    <a:lnTo>
                      <a:pt x="5468" y="6681"/>
                    </a:lnTo>
                    <a:cubicBezTo>
                      <a:pt x="5373" y="6610"/>
                      <a:pt x="5258" y="6576"/>
                      <a:pt x="5144" y="6576"/>
                    </a:cubicBezTo>
                    <a:cubicBezTo>
                      <a:pt x="5033" y="6576"/>
                      <a:pt x="4918" y="6610"/>
                      <a:pt x="4823" y="6681"/>
                    </a:cubicBezTo>
                    <a:lnTo>
                      <a:pt x="3375" y="7733"/>
                    </a:lnTo>
                    <a:lnTo>
                      <a:pt x="3375" y="7733"/>
                    </a:lnTo>
                    <a:lnTo>
                      <a:pt x="3928" y="6031"/>
                    </a:lnTo>
                    <a:cubicBezTo>
                      <a:pt x="4002" y="5803"/>
                      <a:pt x="3922" y="5557"/>
                      <a:pt x="3730" y="5416"/>
                    </a:cubicBezTo>
                    <a:lnTo>
                      <a:pt x="2283" y="4365"/>
                    </a:lnTo>
                    <a:lnTo>
                      <a:pt x="4070" y="4365"/>
                    </a:lnTo>
                    <a:cubicBezTo>
                      <a:pt x="4308" y="4365"/>
                      <a:pt x="4519" y="4214"/>
                      <a:pt x="4591" y="3988"/>
                    </a:cubicBezTo>
                    <a:lnTo>
                      <a:pt x="5144" y="2286"/>
                    </a:lnTo>
                    <a:close/>
                    <a:moveTo>
                      <a:pt x="5145" y="1"/>
                    </a:moveTo>
                    <a:cubicBezTo>
                      <a:pt x="4921" y="1"/>
                      <a:pt x="4697" y="115"/>
                      <a:pt x="4624" y="342"/>
                    </a:cubicBezTo>
                    <a:lnTo>
                      <a:pt x="3672" y="3269"/>
                    </a:lnTo>
                    <a:lnTo>
                      <a:pt x="594" y="3269"/>
                    </a:lnTo>
                    <a:cubicBezTo>
                      <a:pt x="356" y="3269"/>
                      <a:pt x="146" y="3424"/>
                      <a:pt x="72" y="3648"/>
                    </a:cubicBezTo>
                    <a:cubicBezTo>
                      <a:pt x="0" y="3875"/>
                      <a:pt x="80" y="4121"/>
                      <a:pt x="272" y="4262"/>
                    </a:cubicBezTo>
                    <a:lnTo>
                      <a:pt x="2763" y="6070"/>
                    </a:lnTo>
                    <a:lnTo>
                      <a:pt x="1812" y="8998"/>
                    </a:lnTo>
                    <a:cubicBezTo>
                      <a:pt x="1738" y="9224"/>
                      <a:pt x="1818" y="9471"/>
                      <a:pt x="2010" y="9612"/>
                    </a:cubicBezTo>
                    <a:cubicBezTo>
                      <a:pt x="2106" y="9681"/>
                      <a:pt x="2219" y="9716"/>
                      <a:pt x="2333" y="9716"/>
                    </a:cubicBezTo>
                    <a:cubicBezTo>
                      <a:pt x="2446" y="9716"/>
                      <a:pt x="2560" y="9681"/>
                      <a:pt x="2657" y="9612"/>
                    </a:cubicBezTo>
                    <a:lnTo>
                      <a:pt x="5146" y="7803"/>
                    </a:lnTo>
                    <a:lnTo>
                      <a:pt x="7634" y="9612"/>
                    </a:lnTo>
                    <a:cubicBezTo>
                      <a:pt x="7731" y="9682"/>
                      <a:pt x="7845" y="9715"/>
                      <a:pt x="7957" y="9715"/>
                    </a:cubicBezTo>
                    <a:cubicBezTo>
                      <a:pt x="8070" y="9715"/>
                      <a:pt x="8185" y="9682"/>
                      <a:pt x="8280" y="9612"/>
                    </a:cubicBezTo>
                    <a:cubicBezTo>
                      <a:pt x="8472" y="9471"/>
                      <a:pt x="8553" y="9224"/>
                      <a:pt x="8479" y="8998"/>
                    </a:cubicBezTo>
                    <a:lnTo>
                      <a:pt x="7529" y="6070"/>
                    </a:lnTo>
                    <a:lnTo>
                      <a:pt x="10020" y="4262"/>
                    </a:lnTo>
                    <a:cubicBezTo>
                      <a:pt x="10212" y="4121"/>
                      <a:pt x="10292" y="3875"/>
                      <a:pt x="10218" y="3648"/>
                    </a:cubicBezTo>
                    <a:cubicBezTo>
                      <a:pt x="10144" y="3424"/>
                      <a:pt x="9934" y="3269"/>
                      <a:pt x="9696" y="3269"/>
                    </a:cubicBezTo>
                    <a:lnTo>
                      <a:pt x="6618" y="3269"/>
                    </a:lnTo>
                    <a:lnTo>
                      <a:pt x="5666" y="342"/>
                    </a:lnTo>
                    <a:cubicBezTo>
                      <a:pt x="5593" y="115"/>
                      <a:pt x="5369" y="1"/>
                      <a:pt x="51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0"/>
              <p:cNvSpPr/>
              <p:nvPr/>
            </p:nvSpPr>
            <p:spPr>
              <a:xfrm>
                <a:off x="5848575" y="2905100"/>
                <a:ext cx="143150" cy="136175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5447" extrusionOk="0">
                    <a:moveTo>
                      <a:pt x="2862" y="0"/>
                    </a:moveTo>
                    <a:lnTo>
                      <a:pt x="2309" y="1702"/>
                    </a:lnTo>
                    <a:cubicBezTo>
                      <a:pt x="2237" y="1928"/>
                      <a:pt x="2026" y="2079"/>
                      <a:pt x="1788" y="2079"/>
                    </a:cubicBezTo>
                    <a:lnTo>
                      <a:pt x="1" y="2079"/>
                    </a:lnTo>
                    <a:lnTo>
                      <a:pt x="1448" y="3130"/>
                    </a:lnTo>
                    <a:cubicBezTo>
                      <a:pt x="1640" y="3271"/>
                      <a:pt x="1720" y="3517"/>
                      <a:pt x="1646" y="3745"/>
                    </a:cubicBezTo>
                    <a:lnTo>
                      <a:pt x="1093" y="5447"/>
                    </a:lnTo>
                    <a:lnTo>
                      <a:pt x="1093" y="5447"/>
                    </a:lnTo>
                    <a:lnTo>
                      <a:pt x="2541" y="4395"/>
                    </a:lnTo>
                    <a:cubicBezTo>
                      <a:pt x="2636" y="4324"/>
                      <a:pt x="2751" y="4290"/>
                      <a:pt x="2864" y="4290"/>
                    </a:cubicBezTo>
                    <a:cubicBezTo>
                      <a:pt x="2976" y="4290"/>
                      <a:pt x="3091" y="4324"/>
                      <a:pt x="3187" y="4395"/>
                    </a:cubicBezTo>
                    <a:lnTo>
                      <a:pt x="4633" y="5447"/>
                    </a:lnTo>
                    <a:lnTo>
                      <a:pt x="4082" y="3745"/>
                    </a:lnTo>
                    <a:cubicBezTo>
                      <a:pt x="4008" y="3517"/>
                      <a:pt x="4088" y="3271"/>
                      <a:pt x="4279" y="3130"/>
                    </a:cubicBezTo>
                    <a:lnTo>
                      <a:pt x="5726" y="2079"/>
                    </a:lnTo>
                    <a:lnTo>
                      <a:pt x="3939" y="2079"/>
                    </a:lnTo>
                    <a:cubicBezTo>
                      <a:pt x="3701" y="2079"/>
                      <a:pt x="3489" y="1928"/>
                      <a:pt x="3417" y="1702"/>
                    </a:cubicBezTo>
                    <a:lnTo>
                      <a:pt x="28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1570225" y="2657125"/>
                <a:ext cx="257275" cy="242875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9715" extrusionOk="0">
                    <a:moveTo>
                      <a:pt x="5146" y="2286"/>
                    </a:moveTo>
                    <a:lnTo>
                      <a:pt x="5699" y="3986"/>
                    </a:lnTo>
                    <a:cubicBezTo>
                      <a:pt x="5771" y="4212"/>
                      <a:pt x="5983" y="4365"/>
                      <a:pt x="6221" y="4365"/>
                    </a:cubicBezTo>
                    <a:lnTo>
                      <a:pt x="8008" y="4365"/>
                    </a:lnTo>
                    <a:lnTo>
                      <a:pt x="6561" y="5413"/>
                    </a:lnTo>
                    <a:cubicBezTo>
                      <a:pt x="6370" y="5554"/>
                      <a:pt x="6290" y="5802"/>
                      <a:pt x="6362" y="6029"/>
                    </a:cubicBezTo>
                    <a:lnTo>
                      <a:pt x="6915" y="7730"/>
                    </a:lnTo>
                    <a:lnTo>
                      <a:pt x="5468" y="6678"/>
                    </a:lnTo>
                    <a:cubicBezTo>
                      <a:pt x="5373" y="6608"/>
                      <a:pt x="5258" y="6575"/>
                      <a:pt x="5146" y="6575"/>
                    </a:cubicBezTo>
                    <a:cubicBezTo>
                      <a:pt x="5033" y="6575"/>
                      <a:pt x="4918" y="6608"/>
                      <a:pt x="4823" y="6678"/>
                    </a:cubicBezTo>
                    <a:lnTo>
                      <a:pt x="3376" y="7730"/>
                    </a:lnTo>
                    <a:lnTo>
                      <a:pt x="3929" y="6029"/>
                    </a:lnTo>
                    <a:cubicBezTo>
                      <a:pt x="4002" y="5802"/>
                      <a:pt x="3922" y="5554"/>
                      <a:pt x="3730" y="5413"/>
                    </a:cubicBezTo>
                    <a:lnTo>
                      <a:pt x="2283" y="4365"/>
                    </a:lnTo>
                    <a:lnTo>
                      <a:pt x="4073" y="4365"/>
                    </a:lnTo>
                    <a:cubicBezTo>
                      <a:pt x="4309" y="4365"/>
                      <a:pt x="4521" y="4210"/>
                      <a:pt x="4593" y="3986"/>
                    </a:cubicBezTo>
                    <a:lnTo>
                      <a:pt x="5146" y="2286"/>
                    </a:lnTo>
                    <a:close/>
                    <a:moveTo>
                      <a:pt x="5147" y="1"/>
                    </a:moveTo>
                    <a:cubicBezTo>
                      <a:pt x="4922" y="1"/>
                      <a:pt x="4698" y="114"/>
                      <a:pt x="4624" y="339"/>
                    </a:cubicBezTo>
                    <a:lnTo>
                      <a:pt x="3674" y="3269"/>
                    </a:lnTo>
                    <a:lnTo>
                      <a:pt x="594" y="3269"/>
                    </a:lnTo>
                    <a:cubicBezTo>
                      <a:pt x="356" y="3269"/>
                      <a:pt x="146" y="3421"/>
                      <a:pt x="72" y="3646"/>
                    </a:cubicBezTo>
                    <a:cubicBezTo>
                      <a:pt x="0" y="3872"/>
                      <a:pt x="81" y="4120"/>
                      <a:pt x="273" y="4261"/>
                    </a:cubicBezTo>
                    <a:lnTo>
                      <a:pt x="2764" y="6068"/>
                    </a:lnTo>
                    <a:lnTo>
                      <a:pt x="1812" y="8995"/>
                    </a:lnTo>
                    <a:cubicBezTo>
                      <a:pt x="1738" y="9222"/>
                      <a:pt x="1818" y="9470"/>
                      <a:pt x="2010" y="9611"/>
                    </a:cubicBezTo>
                    <a:cubicBezTo>
                      <a:pt x="2106" y="9680"/>
                      <a:pt x="2220" y="9714"/>
                      <a:pt x="2333" y="9714"/>
                    </a:cubicBezTo>
                    <a:cubicBezTo>
                      <a:pt x="2446" y="9714"/>
                      <a:pt x="2560" y="9680"/>
                      <a:pt x="2657" y="9611"/>
                    </a:cubicBezTo>
                    <a:lnTo>
                      <a:pt x="5146" y="7801"/>
                    </a:lnTo>
                    <a:lnTo>
                      <a:pt x="7634" y="9611"/>
                    </a:lnTo>
                    <a:cubicBezTo>
                      <a:pt x="7731" y="9680"/>
                      <a:pt x="7846" y="9714"/>
                      <a:pt x="7957" y="9714"/>
                    </a:cubicBezTo>
                    <a:cubicBezTo>
                      <a:pt x="8070" y="9714"/>
                      <a:pt x="8184" y="9680"/>
                      <a:pt x="8280" y="9611"/>
                    </a:cubicBezTo>
                    <a:cubicBezTo>
                      <a:pt x="8472" y="9470"/>
                      <a:pt x="8553" y="9222"/>
                      <a:pt x="8479" y="8995"/>
                    </a:cubicBezTo>
                    <a:lnTo>
                      <a:pt x="7529" y="6068"/>
                    </a:lnTo>
                    <a:lnTo>
                      <a:pt x="10020" y="4261"/>
                    </a:lnTo>
                    <a:cubicBezTo>
                      <a:pt x="10212" y="4120"/>
                      <a:pt x="10291" y="3872"/>
                      <a:pt x="10218" y="3646"/>
                    </a:cubicBezTo>
                    <a:cubicBezTo>
                      <a:pt x="10145" y="3421"/>
                      <a:pt x="9935" y="3269"/>
                      <a:pt x="9697" y="3269"/>
                    </a:cubicBezTo>
                    <a:lnTo>
                      <a:pt x="6618" y="3269"/>
                    </a:lnTo>
                    <a:lnTo>
                      <a:pt x="5666" y="339"/>
                    </a:lnTo>
                    <a:cubicBezTo>
                      <a:pt x="5593" y="113"/>
                      <a:pt x="5370" y="1"/>
                      <a:pt x="51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1627275" y="2714250"/>
                <a:ext cx="143175" cy="136150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446" extrusionOk="0">
                    <a:moveTo>
                      <a:pt x="2864" y="1"/>
                    </a:moveTo>
                    <a:lnTo>
                      <a:pt x="2311" y="1701"/>
                    </a:lnTo>
                    <a:cubicBezTo>
                      <a:pt x="2239" y="1925"/>
                      <a:pt x="2027" y="2080"/>
                      <a:pt x="1791" y="2080"/>
                    </a:cubicBezTo>
                    <a:lnTo>
                      <a:pt x="1" y="2080"/>
                    </a:lnTo>
                    <a:lnTo>
                      <a:pt x="1448" y="3128"/>
                    </a:lnTo>
                    <a:cubicBezTo>
                      <a:pt x="1640" y="3269"/>
                      <a:pt x="1720" y="3517"/>
                      <a:pt x="1647" y="3744"/>
                    </a:cubicBezTo>
                    <a:lnTo>
                      <a:pt x="1094" y="5445"/>
                    </a:lnTo>
                    <a:lnTo>
                      <a:pt x="2541" y="4393"/>
                    </a:lnTo>
                    <a:cubicBezTo>
                      <a:pt x="2636" y="4323"/>
                      <a:pt x="2751" y="4290"/>
                      <a:pt x="2864" y="4290"/>
                    </a:cubicBezTo>
                    <a:cubicBezTo>
                      <a:pt x="2976" y="4290"/>
                      <a:pt x="3091" y="4323"/>
                      <a:pt x="3186" y="4393"/>
                    </a:cubicBezTo>
                    <a:lnTo>
                      <a:pt x="4633" y="5445"/>
                    </a:lnTo>
                    <a:lnTo>
                      <a:pt x="4080" y="3744"/>
                    </a:lnTo>
                    <a:cubicBezTo>
                      <a:pt x="4008" y="3517"/>
                      <a:pt x="4088" y="3269"/>
                      <a:pt x="4279" y="3128"/>
                    </a:cubicBezTo>
                    <a:lnTo>
                      <a:pt x="5726" y="2080"/>
                    </a:lnTo>
                    <a:lnTo>
                      <a:pt x="3939" y="2080"/>
                    </a:lnTo>
                    <a:cubicBezTo>
                      <a:pt x="3701" y="2080"/>
                      <a:pt x="3489" y="1927"/>
                      <a:pt x="3417" y="1701"/>
                    </a:cubicBez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4" name="Google Shape;814;p30"/>
          <p:cNvSpPr/>
          <p:nvPr/>
        </p:nvSpPr>
        <p:spPr>
          <a:xfrm flipH="1">
            <a:off x="6107335" y="-188741"/>
            <a:ext cx="390157" cy="381832"/>
          </a:xfrm>
          <a:custGeom>
            <a:avLst/>
            <a:gdLst/>
            <a:ahLst/>
            <a:cxnLst/>
            <a:rect l="l" t="t" r="r" b="b"/>
            <a:pathLst>
              <a:path w="13404" h="13118" extrusionOk="0">
                <a:moveTo>
                  <a:pt x="6701" y="1"/>
                </a:moveTo>
                <a:lnTo>
                  <a:pt x="5120" y="4870"/>
                </a:lnTo>
                <a:lnTo>
                  <a:pt x="0" y="4870"/>
                </a:lnTo>
                <a:lnTo>
                  <a:pt x="4143" y="8064"/>
                </a:lnTo>
                <a:lnTo>
                  <a:pt x="2560" y="13118"/>
                </a:lnTo>
                <a:lnTo>
                  <a:pt x="6701" y="10084"/>
                </a:lnTo>
                <a:lnTo>
                  <a:pt x="10843" y="13043"/>
                </a:lnTo>
                <a:lnTo>
                  <a:pt x="10843" y="13043"/>
                </a:lnTo>
                <a:lnTo>
                  <a:pt x="9262" y="8076"/>
                </a:lnTo>
                <a:lnTo>
                  <a:pt x="13403" y="4870"/>
                </a:lnTo>
                <a:lnTo>
                  <a:pt x="8284" y="4870"/>
                </a:lnTo>
                <a:lnTo>
                  <a:pt x="67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0"/>
          <p:cNvSpPr/>
          <p:nvPr/>
        </p:nvSpPr>
        <p:spPr>
          <a:xfrm flipH="1">
            <a:off x="2232509" y="4823062"/>
            <a:ext cx="390099" cy="381832"/>
          </a:xfrm>
          <a:custGeom>
            <a:avLst/>
            <a:gdLst/>
            <a:ahLst/>
            <a:cxnLst/>
            <a:rect l="l" t="t" r="r" b="b"/>
            <a:pathLst>
              <a:path w="13402" h="13118" extrusionOk="0">
                <a:moveTo>
                  <a:pt x="6701" y="1"/>
                </a:moveTo>
                <a:lnTo>
                  <a:pt x="5120" y="4870"/>
                </a:lnTo>
                <a:lnTo>
                  <a:pt x="0" y="4870"/>
                </a:lnTo>
                <a:lnTo>
                  <a:pt x="4141" y="8063"/>
                </a:lnTo>
                <a:lnTo>
                  <a:pt x="2560" y="13118"/>
                </a:lnTo>
                <a:lnTo>
                  <a:pt x="6701" y="10084"/>
                </a:lnTo>
                <a:lnTo>
                  <a:pt x="10843" y="13043"/>
                </a:lnTo>
                <a:lnTo>
                  <a:pt x="9261" y="8076"/>
                </a:lnTo>
                <a:lnTo>
                  <a:pt x="13402" y="4870"/>
                </a:lnTo>
                <a:lnTo>
                  <a:pt x="8284" y="4870"/>
                </a:lnTo>
                <a:lnTo>
                  <a:pt x="67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0"/>
          <p:cNvSpPr/>
          <p:nvPr/>
        </p:nvSpPr>
        <p:spPr>
          <a:xfrm flipH="1">
            <a:off x="843458" y="1930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0"/>
          <p:cNvSpPr/>
          <p:nvPr/>
        </p:nvSpPr>
        <p:spPr>
          <a:xfrm flipH="1">
            <a:off x="8757752" y="3277198"/>
            <a:ext cx="218626" cy="213969"/>
          </a:xfrm>
          <a:custGeom>
            <a:avLst/>
            <a:gdLst/>
            <a:ahLst/>
            <a:cxnLst/>
            <a:rect l="l" t="t" r="r" b="b"/>
            <a:pathLst>
              <a:path w="7511" h="7351" extrusionOk="0">
                <a:moveTo>
                  <a:pt x="3754" y="0"/>
                </a:moveTo>
                <a:lnTo>
                  <a:pt x="2867" y="2728"/>
                </a:lnTo>
                <a:lnTo>
                  <a:pt x="0" y="2728"/>
                </a:lnTo>
                <a:lnTo>
                  <a:pt x="2321" y="4519"/>
                </a:lnTo>
                <a:lnTo>
                  <a:pt x="1434" y="7350"/>
                </a:lnTo>
                <a:lnTo>
                  <a:pt x="3754" y="5650"/>
                </a:lnTo>
                <a:lnTo>
                  <a:pt x="6075" y="7308"/>
                </a:lnTo>
                <a:lnTo>
                  <a:pt x="5190" y="4525"/>
                </a:lnTo>
                <a:lnTo>
                  <a:pt x="7510" y="2728"/>
                </a:lnTo>
                <a:lnTo>
                  <a:pt x="4641" y="2728"/>
                </a:lnTo>
                <a:lnTo>
                  <a:pt x="375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0"/>
          <p:cNvSpPr/>
          <p:nvPr/>
        </p:nvSpPr>
        <p:spPr>
          <a:xfrm flipH="1">
            <a:off x="506733" y="913870"/>
            <a:ext cx="88516" cy="68635"/>
          </a:xfrm>
          <a:custGeom>
            <a:avLst/>
            <a:gdLst/>
            <a:ahLst/>
            <a:cxnLst/>
            <a:rect l="l" t="t" r="r" b="b"/>
            <a:pathLst>
              <a:path w="3041" h="2358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0"/>
          <p:cNvSpPr/>
          <p:nvPr/>
        </p:nvSpPr>
        <p:spPr>
          <a:xfrm flipH="1">
            <a:off x="4474117" y="401290"/>
            <a:ext cx="88516" cy="68635"/>
          </a:xfrm>
          <a:custGeom>
            <a:avLst/>
            <a:gdLst/>
            <a:ahLst/>
            <a:cxnLst/>
            <a:rect l="l" t="t" r="r" b="b"/>
            <a:pathLst>
              <a:path w="3041" h="2358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0"/>
          <p:cNvSpPr/>
          <p:nvPr/>
        </p:nvSpPr>
        <p:spPr>
          <a:xfrm flipH="1">
            <a:off x="6139905" y="3747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0"/>
          <p:cNvSpPr/>
          <p:nvPr/>
        </p:nvSpPr>
        <p:spPr>
          <a:xfrm flipH="1">
            <a:off x="359228" y="3632704"/>
            <a:ext cx="107989" cy="79871"/>
          </a:xfrm>
          <a:custGeom>
            <a:avLst/>
            <a:gdLst/>
            <a:ahLst/>
            <a:cxnLst/>
            <a:rect l="l" t="t" r="r" b="b"/>
            <a:pathLst>
              <a:path w="3710" h="2744" extrusionOk="0">
                <a:moveTo>
                  <a:pt x="1712" y="1"/>
                </a:moveTo>
                <a:cubicBezTo>
                  <a:pt x="807" y="1"/>
                  <a:pt x="0" y="1184"/>
                  <a:pt x="831" y="2015"/>
                </a:cubicBezTo>
                <a:lnTo>
                  <a:pt x="1213" y="2397"/>
                </a:lnTo>
                <a:cubicBezTo>
                  <a:pt x="1457" y="2641"/>
                  <a:pt x="1732" y="2744"/>
                  <a:pt x="1998" y="2744"/>
                </a:cubicBezTo>
                <a:cubicBezTo>
                  <a:pt x="2904" y="2744"/>
                  <a:pt x="3710" y="1559"/>
                  <a:pt x="2879" y="729"/>
                </a:cubicBezTo>
                <a:lnTo>
                  <a:pt x="2499" y="348"/>
                </a:lnTo>
                <a:cubicBezTo>
                  <a:pt x="2254" y="103"/>
                  <a:pt x="1979" y="1"/>
                  <a:pt x="17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0"/>
          <p:cNvSpPr/>
          <p:nvPr/>
        </p:nvSpPr>
        <p:spPr>
          <a:xfrm flipH="1">
            <a:off x="8658111" y="1095793"/>
            <a:ext cx="99635" cy="68665"/>
          </a:xfrm>
          <a:custGeom>
            <a:avLst/>
            <a:gdLst/>
            <a:ahLst/>
            <a:cxnLst/>
            <a:rect l="l" t="t" r="r" b="b"/>
            <a:pathLst>
              <a:path w="3423" h="2359" extrusionOk="0">
                <a:moveTo>
                  <a:pt x="1521" y="1"/>
                </a:moveTo>
                <a:cubicBezTo>
                  <a:pt x="3" y="1"/>
                  <a:pt x="0" y="2358"/>
                  <a:pt x="1521" y="2358"/>
                </a:cubicBezTo>
                <a:lnTo>
                  <a:pt x="1902" y="2358"/>
                </a:lnTo>
                <a:cubicBezTo>
                  <a:pt x="3419" y="2358"/>
                  <a:pt x="3422" y="1"/>
                  <a:pt x="19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0"/>
          <p:cNvSpPr/>
          <p:nvPr/>
        </p:nvSpPr>
        <p:spPr>
          <a:xfrm rot="-1211249" flipH="1">
            <a:off x="8600053" y="4482077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0"/>
          <p:cNvSpPr/>
          <p:nvPr/>
        </p:nvSpPr>
        <p:spPr>
          <a:xfrm flipH="1">
            <a:off x="3409368" y="193108"/>
            <a:ext cx="59583" cy="45495"/>
          </a:xfrm>
          <a:custGeom>
            <a:avLst/>
            <a:gdLst/>
            <a:ahLst/>
            <a:cxnLst/>
            <a:rect l="l" t="t" r="r" b="b"/>
            <a:pathLst>
              <a:path w="2047" h="1563" extrusionOk="0">
                <a:moveTo>
                  <a:pt x="1190" y="1"/>
                </a:moveTo>
                <a:cubicBezTo>
                  <a:pt x="1057" y="1"/>
                  <a:pt x="920" y="52"/>
                  <a:pt x="797" y="174"/>
                </a:cubicBezTo>
                <a:lnTo>
                  <a:pt x="415" y="556"/>
                </a:lnTo>
                <a:cubicBezTo>
                  <a:pt x="0" y="971"/>
                  <a:pt x="403" y="1563"/>
                  <a:pt x="856" y="1563"/>
                </a:cubicBezTo>
                <a:cubicBezTo>
                  <a:pt x="989" y="1563"/>
                  <a:pt x="1127" y="1511"/>
                  <a:pt x="1249" y="1389"/>
                </a:cubicBezTo>
                <a:lnTo>
                  <a:pt x="1631" y="1008"/>
                </a:lnTo>
                <a:cubicBezTo>
                  <a:pt x="2047" y="593"/>
                  <a:pt x="1643" y="1"/>
                  <a:pt x="11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0"/>
          <p:cNvSpPr/>
          <p:nvPr/>
        </p:nvSpPr>
        <p:spPr>
          <a:xfrm flipH="1">
            <a:off x="609829" y="1911997"/>
            <a:ext cx="55392" cy="34347"/>
          </a:xfrm>
          <a:custGeom>
            <a:avLst/>
            <a:gdLst/>
            <a:ahLst/>
            <a:cxnLst/>
            <a:rect l="l" t="t" r="r" b="b"/>
            <a:pathLst>
              <a:path w="1903" h="1180" extrusionOk="0">
                <a:moveTo>
                  <a:pt x="761" y="0"/>
                </a:moveTo>
                <a:cubicBezTo>
                  <a:pt x="3" y="0"/>
                  <a:pt x="1" y="1179"/>
                  <a:pt x="761" y="1179"/>
                </a:cubicBezTo>
                <a:lnTo>
                  <a:pt x="1141" y="1179"/>
                </a:lnTo>
                <a:cubicBezTo>
                  <a:pt x="1901" y="1179"/>
                  <a:pt x="1902" y="0"/>
                  <a:pt x="11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0"/>
          <p:cNvSpPr/>
          <p:nvPr/>
        </p:nvSpPr>
        <p:spPr>
          <a:xfrm flipH="1">
            <a:off x="1983916" y="371343"/>
            <a:ext cx="44302" cy="34347"/>
          </a:xfrm>
          <a:custGeom>
            <a:avLst/>
            <a:gdLst/>
            <a:ahLst/>
            <a:cxnLst/>
            <a:rect l="l" t="t" r="r" b="b"/>
            <a:pathLst>
              <a:path w="1522" h="1180" extrusionOk="0">
                <a:moveTo>
                  <a:pt x="762" y="1"/>
                </a:moveTo>
                <a:cubicBezTo>
                  <a:pt x="1" y="1"/>
                  <a:pt x="1" y="1180"/>
                  <a:pt x="762" y="1180"/>
                </a:cubicBezTo>
                <a:cubicBezTo>
                  <a:pt x="1520" y="1180"/>
                  <a:pt x="1521" y="1"/>
                  <a:pt x="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0"/>
          <p:cNvSpPr/>
          <p:nvPr/>
        </p:nvSpPr>
        <p:spPr>
          <a:xfrm flipH="1">
            <a:off x="5758057" y="4485611"/>
            <a:ext cx="51171" cy="55828"/>
          </a:xfrm>
          <a:custGeom>
            <a:avLst/>
            <a:gdLst/>
            <a:ahLst/>
            <a:cxnLst/>
            <a:rect l="l" t="t" r="r" b="b"/>
            <a:pathLst>
              <a:path w="1758" h="1918" extrusionOk="0">
                <a:moveTo>
                  <a:pt x="1107" y="1"/>
                </a:moveTo>
                <a:cubicBezTo>
                  <a:pt x="1054" y="1"/>
                  <a:pt x="1000" y="11"/>
                  <a:pt x="948" y="32"/>
                </a:cubicBezTo>
                <a:cubicBezTo>
                  <a:pt x="330" y="288"/>
                  <a:pt x="1" y="823"/>
                  <a:pt x="154" y="1495"/>
                </a:cubicBezTo>
                <a:cubicBezTo>
                  <a:pt x="221" y="1790"/>
                  <a:pt x="442" y="1917"/>
                  <a:pt x="673" y="1917"/>
                </a:cubicBezTo>
                <a:cubicBezTo>
                  <a:pt x="1021" y="1917"/>
                  <a:pt x="1392" y="1626"/>
                  <a:pt x="1291" y="1181"/>
                </a:cubicBezTo>
                <a:cubicBezTo>
                  <a:pt x="1293" y="1169"/>
                  <a:pt x="1292" y="1160"/>
                  <a:pt x="1289" y="1157"/>
                </a:cubicBezTo>
                <a:lnTo>
                  <a:pt x="1289" y="1157"/>
                </a:lnTo>
                <a:cubicBezTo>
                  <a:pt x="1570" y="1029"/>
                  <a:pt x="1758" y="768"/>
                  <a:pt x="1672" y="444"/>
                </a:cubicBezTo>
                <a:cubicBezTo>
                  <a:pt x="1612" y="213"/>
                  <a:pt x="1359" y="1"/>
                  <a:pt x="11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0"/>
          <p:cNvSpPr/>
          <p:nvPr/>
        </p:nvSpPr>
        <p:spPr>
          <a:xfrm flipH="1">
            <a:off x="263395" y="2369877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0"/>
          <p:cNvSpPr/>
          <p:nvPr/>
        </p:nvSpPr>
        <p:spPr>
          <a:xfrm flipH="1">
            <a:off x="8079517" y="193108"/>
            <a:ext cx="218597" cy="213969"/>
          </a:xfrm>
          <a:custGeom>
            <a:avLst/>
            <a:gdLst/>
            <a:ahLst/>
            <a:cxnLst/>
            <a:rect l="l" t="t" r="r" b="b"/>
            <a:pathLst>
              <a:path w="7510" h="7351" extrusionOk="0">
                <a:moveTo>
                  <a:pt x="3754" y="1"/>
                </a:moveTo>
                <a:lnTo>
                  <a:pt x="2869" y="2728"/>
                </a:lnTo>
                <a:lnTo>
                  <a:pt x="0" y="2728"/>
                </a:lnTo>
                <a:lnTo>
                  <a:pt x="2321" y="4519"/>
                </a:lnTo>
                <a:lnTo>
                  <a:pt x="1434" y="7350"/>
                </a:lnTo>
                <a:lnTo>
                  <a:pt x="3754" y="5650"/>
                </a:lnTo>
                <a:lnTo>
                  <a:pt x="6076" y="7308"/>
                </a:lnTo>
                <a:lnTo>
                  <a:pt x="5189" y="4525"/>
                </a:lnTo>
                <a:lnTo>
                  <a:pt x="7510" y="2728"/>
                </a:lnTo>
                <a:lnTo>
                  <a:pt x="4641" y="2728"/>
                </a:lnTo>
                <a:lnTo>
                  <a:pt x="37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 flipH="1">
            <a:off x="7047975" y="4603997"/>
            <a:ext cx="194875" cy="190771"/>
          </a:xfrm>
          <a:custGeom>
            <a:avLst/>
            <a:gdLst/>
            <a:ahLst/>
            <a:cxnLst/>
            <a:rect l="l" t="t" r="r" b="b"/>
            <a:pathLst>
              <a:path w="6695" h="6554" extrusionOk="0">
                <a:moveTo>
                  <a:pt x="3348" y="0"/>
                </a:moveTo>
                <a:lnTo>
                  <a:pt x="2557" y="2433"/>
                </a:lnTo>
                <a:lnTo>
                  <a:pt x="1" y="2433"/>
                </a:lnTo>
                <a:lnTo>
                  <a:pt x="2069" y="4028"/>
                </a:lnTo>
                <a:lnTo>
                  <a:pt x="1279" y="6553"/>
                </a:lnTo>
                <a:lnTo>
                  <a:pt x="3348" y="5037"/>
                </a:lnTo>
                <a:lnTo>
                  <a:pt x="5417" y="6516"/>
                </a:lnTo>
                <a:lnTo>
                  <a:pt x="4626" y="4034"/>
                </a:lnTo>
                <a:lnTo>
                  <a:pt x="6695" y="2433"/>
                </a:lnTo>
                <a:lnTo>
                  <a:pt x="4138" y="2433"/>
                </a:lnTo>
                <a:lnTo>
                  <a:pt x="33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/>
          <p:nvPr/>
        </p:nvSpPr>
        <p:spPr>
          <a:xfrm flipH="1">
            <a:off x="2792544" y="293960"/>
            <a:ext cx="194875" cy="190741"/>
          </a:xfrm>
          <a:custGeom>
            <a:avLst/>
            <a:gdLst/>
            <a:ahLst/>
            <a:cxnLst/>
            <a:rect l="l" t="t" r="r" b="b"/>
            <a:pathLst>
              <a:path w="6695" h="6553" extrusionOk="0">
                <a:moveTo>
                  <a:pt x="3348" y="1"/>
                </a:moveTo>
                <a:lnTo>
                  <a:pt x="2557" y="2433"/>
                </a:lnTo>
                <a:lnTo>
                  <a:pt x="0" y="2433"/>
                </a:lnTo>
                <a:lnTo>
                  <a:pt x="2069" y="4028"/>
                </a:lnTo>
                <a:lnTo>
                  <a:pt x="1279" y="6552"/>
                </a:lnTo>
                <a:lnTo>
                  <a:pt x="1279" y="6552"/>
                </a:lnTo>
                <a:lnTo>
                  <a:pt x="3348" y="5038"/>
                </a:lnTo>
                <a:lnTo>
                  <a:pt x="5416" y="6517"/>
                </a:lnTo>
                <a:lnTo>
                  <a:pt x="4626" y="4035"/>
                </a:lnTo>
                <a:lnTo>
                  <a:pt x="6695" y="2433"/>
                </a:lnTo>
                <a:lnTo>
                  <a:pt x="4138" y="2433"/>
                </a:lnTo>
                <a:lnTo>
                  <a:pt x="33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0"/>
          <p:cNvSpPr/>
          <p:nvPr/>
        </p:nvSpPr>
        <p:spPr>
          <a:xfrm flipH="1">
            <a:off x="2816242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0"/>
          <p:cNvSpPr/>
          <p:nvPr/>
        </p:nvSpPr>
        <p:spPr>
          <a:xfrm flipH="1">
            <a:off x="1520004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0"/>
          <p:cNvSpPr/>
          <p:nvPr/>
        </p:nvSpPr>
        <p:spPr>
          <a:xfrm flipH="1">
            <a:off x="2074537" y="2499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0"/>
          <p:cNvSpPr/>
          <p:nvPr/>
        </p:nvSpPr>
        <p:spPr>
          <a:xfrm flipH="1">
            <a:off x="1091494" y="30247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0"/>
          <p:cNvSpPr/>
          <p:nvPr/>
        </p:nvSpPr>
        <p:spPr>
          <a:xfrm flipH="1">
            <a:off x="5216962" y="488837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0"/>
          <p:cNvSpPr/>
          <p:nvPr/>
        </p:nvSpPr>
        <p:spPr>
          <a:xfrm flipH="1">
            <a:off x="8010410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0"/>
          <p:cNvSpPr/>
          <p:nvPr/>
        </p:nvSpPr>
        <p:spPr>
          <a:xfrm flipH="1">
            <a:off x="8043384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0"/>
          <p:cNvSpPr/>
          <p:nvPr/>
        </p:nvSpPr>
        <p:spPr>
          <a:xfrm flipH="1">
            <a:off x="6533083" y="4821530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2" y="1"/>
                </a:moveTo>
                <a:cubicBezTo>
                  <a:pt x="1" y="1"/>
                  <a:pt x="1" y="962"/>
                  <a:pt x="622" y="962"/>
                </a:cubicBezTo>
                <a:cubicBezTo>
                  <a:pt x="1240" y="962"/>
                  <a:pt x="1242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0"/>
          <p:cNvSpPr/>
          <p:nvPr/>
        </p:nvSpPr>
        <p:spPr>
          <a:xfrm flipH="1">
            <a:off x="1520011" y="4897400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0"/>
          <p:cNvSpPr/>
          <p:nvPr/>
        </p:nvSpPr>
        <p:spPr>
          <a:xfrm flipH="1">
            <a:off x="8705658" y="4083325"/>
            <a:ext cx="58331" cy="28060"/>
          </a:xfrm>
          <a:custGeom>
            <a:avLst/>
            <a:gdLst/>
            <a:ahLst/>
            <a:cxnLst/>
            <a:rect l="l" t="t" r="r" b="b"/>
            <a:pathLst>
              <a:path w="2004" h="964" extrusionOk="0">
                <a:moveTo>
                  <a:pt x="621" y="0"/>
                </a:moveTo>
                <a:cubicBezTo>
                  <a:pt x="2" y="0"/>
                  <a:pt x="0" y="963"/>
                  <a:pt x="621" y="963"/>
                </a:cubicBezTo>
                <a:lnTo>
                  <a:pt x="1384" y="963"/>
                </a:lnTo>
                <a:cubicBezTo>
                  <a:pt x="2004" y="963"/>
                  <a:pt x="2004" y="0"/>
                  <a:pt x="13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0"/>
          <p:cNvSpPr/>
          <p:nvPr/>
        </p:nvSpPr>
        <p:spPr>
          <a:xfrm flipH="1">
            <a:off x="597940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0"/>
          <p:cNvSpPr/>
          <p:nvPr/>
        </p:nvSpPr>
        <p:spPr>
          <a:xfrm flipH="1">
            <a:off x="3298336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0"/>
          <p:cNvSpPr/>
          <p:nvPr/>
        </p:nvSpPr>
        <p:spPr>
          <a:xfrm flipH="1">
            <a:off x="7965031" y="2056586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0"/>
          <p:cNvSpPr/>
          <p:nvPr/>
        </p:nvSpPr>
        <p:spPr>
          <a:xfrm rot="987537" flipH="1">
            <a:off x="2879808" y="1538131"/>
            <a:ext cx="280015" cy="475807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31"/>
          <p:cNvGrpSpPr/>
          <p:nvPr/>
        </p:nvGrpSpPr>
        <p:grpSpPr>
          <a:xfrm rot="6294059">
            <a:off x="5690705" y="2339666"/>
            <a:ext cx="1983013" cy="2193116"/>
            <a:chOff x="3465511" y="377875"/>
            <a:chExt cx="3084880" cy="3412103"/>
          </a:xfrm>
        </p:grpSpPr>
        <p:sp>
          <p:nvSpPr>
            <p:cNvPr id="848" name="Google Shape;848;p31"/>
            <p:cNvSpPr/>
            <p:nvPr/>
          </p:nvSpPr>
          <p:spPr>
            <a:xfrm>
              <a:off x="3465511" y="377875"/>
              <a:ext cx="3084880" cy="3412103"/>
            </a:xfrm>
            <a:custGeom>
              <a:avLst/>
              <a:gdLst/>
              <a:ahLst/>
              <a:cxnLst/>
              <a:rect l="l" t="t" r="r" b="b"/>
              <a:pathLst>
                <a:path w="162576" h="179821" extrusionOk="0">
                  <a:moveTo>
                    <a:pt x="20222" y="0"/>
                  </a:moveTo>
                  <a:cubicBezTo>
                    <a:pt x="19230" y="0"/>
                    <a:pt x="18313" y="536"/>
                    <a:pt x="17827" y="1402"/>
                  </a:cubicBezTo>
                  <a:cubicBezTo>
                    <a:pt x="17322" y="2300"/>
                    <a:pt x="17359" y="3391"/>
                    <a:pt x="17924" y="4253"/>
                  </a:cubicBezTo>
                  <a:lnTo>
                    <a:pt x="17931" y="4264"/>
                  </a:lnTo>
                  <a:cubicBezTo>
                    <a:pt x="17936" y="4272"/>
                    <a:pt x="18070" y="4475"/>
                    <a:pt x="18312" y="4864"/>
                  </a:cubicBezTo>
                  <a:lnTo>
                    <a:pt x="18315" y="4871"/>
                  </a:lnTo>
                  <a:cubicBezTo>
                    <a:pt x="18996" y="5960"/>
                    <a:pt x="21385" y="9923"/>
                    <a:pt x="23541" y="15179"/>
                  </a:cubicBezTo>
                  <a:cubicBezTo>
                    <a:pt x="26081" y="21369"/>
                    <a:pt x="27365" y="26995"/>
                    <a:pt x="27357" y="31906"/>
                  </a:cubicBezTo>
                  <a:lnTo>
                    <a:pt x="27357" y="31917"/>
                  </a:lnTo>
                  <a:lnTo>
                    <a:pt x="27357" y="31947"/>
                  </a:lnTo>
                  <a:cubicBezTo>
                    <a:pt x="27356" y="33975"/>
                    <a:pt x="25547" y="35980"/>
                    <a:pt x="24029" y="37305"/>
                  </a:cubicBezTo>
                  <a:lnTo>
                    <a:pt x="24027" y="37309"/>
                  </a:lnTo>
                  <a:cubicBezTo>
                    <a:pt x="20362" y="40520"/>
                    <a:pt x="14625" y="43174"/>
                    <a:pt x="10454" y="44834"/>
                  </a:cubicBezTo>
                  <a:cubicBezTo>
                    <a:pt x="8053" y="45793"/>
                    <a:pt x="5902" y="46530"/>
                    <a:pt x="4520" y="46979"/>
                  </a:cubicBezTo>
                  <a:cubicBezTo>
                    <a:pt x="3225" y="47402"/>
                    <a:pt x="2359" y="47653"/>
                    <a:pt x="2124" y="47720"/>
                  </a:cubicBezTo>
                  <a:cubicBezTo>
                    <a:pt x="2119" y="47720"/>
                    <a:pt x="2115" y="47722"/>
                    <a:pt x="2110" y="47723"/>
                  </a:cubicBezTo>
                  <a:cubicBezTo>
                    <a:pt x="1033" y="48029"/>
                    <a:pt x="255" y="48942"/>
                    <a:pt x="128" y="50056"/>
                  </a:cubicBezTo>
                  <a:lnTo>
                    <a:pt x="127" y="50059"/>
                  </a:lnTo>
                  <a:cubicBezTo>
                    <a:pt x="1" y="51173"/>
                    <a:pt x="556" y="52241"/>
                    <a:pt x="1541" y="52779"/>
                  </a:cubicBezTo>
                  <a:cubicBezTo>
                    <a:pt x="6332" y="55395"/>
                    <a:pt x="11675" y="56722"/>
                    <a:pt x="17423" y="56722"/>
                  </a:cubicBezTo>
                  <a:lnTo>
                    <a:pt x="17434" y="56722"/>
                  </a:lnTo>
                  <a:cubicBezTo>
                    <a:pt x="21670" y="56714"/>
                    <a:pt x="26158" y="55994"/>
                    <a:pt x="30776" y="54582"/>
                  </a:cubicBezTo>
                  <a:cubicBezTo>
                    <a:pt x="34524" y="53436"/>
                    <a:pt x="38388" y="51825"/>
                    <a:pt x="42257" y="49797"/>
                  </a:cubicBezTo>
                  <a:cubicBezTo>
                    <a:pt x="47870" y="46855"/>
                    <a:pt x="52190" y="43724"/>
                    <a:pt x="54388" y="42015"/>
                  </a:cubicBezTo>
                  <a:cubicBezTo>
                    <a:pt x="60430" y="44351"/>
                    <a:pt x="65095" y="47633"/>
                    <a:pt x="68627" y="52026"/>
                  </a:cubicBezTo>
                  <a:cubicBezTo>
                    <a:pt x="74555" y="59401"/>
                    <a:pt x="77093" y="69873"/>
                    <a:pt x="78952" y="80093"/>
                  </a:cubicBezTo>
                  <a:cubicBezTo>
                    <a:pt x="79691" y="84146"/>
                    <a:pt x="80367" y="88468"/>
                    <a:pt x="81083" y="93042"/>
                  </a:cubicBezTo>
                  <a:cubicBezTo>
                    <a:pt x="82464" y="101862"/>
                    <a:pt x="84029" y="111859"/>
                    <a:pt x="86485" y="122602"/>
                  </a:cubicBezTo>
                  <a:cubicBezTo>
                    <a:pt x="87550" y="127259"/>
                    <a:pt x="89003" y="131766"/>
                    <a:pt x="90802" y="135999"/>
                  </a:cubicBezTo>
                  <a:cubicBezTo>
                    <a:pt x="92462" y="139906"/>
                    <a:pt x="94456" y="143670"/>
                    <a:pt x="96728" y="147186"/>
                  </a:cubicBezTo>
                  <a:cubicBezTo>
                    <a:pt x="100669" y="153285"/>
                    <a:pt x="105530" y="158788"/>
                    <a:pt x="111176" y="163542"/>
                  </a:cubicBezTo>
                  <a:cubicBezTo>
                    <a:pt x="115379" y="167082"/>
                    <a:pt x="119994" y="170199"/>
                    <a:pt x="124894" y="172801"/>
                  </a:cubicBezTo>
                  <a:cubicBezTo>
                    <a:pt x="128458" y="174695"/>
                    <a:pt x="131528" y="175972"/>
                    <a:pt x="133689" y="176771"/>
                  </a:cubicBezTo>
                  <a:cubicBezTo>
                    <a:pt x="134083" y="177611"/>
                    <a:pt x="134718" y="178337"/>
                    <a:pt x="135538" y="178874"/>
                  </a:cubicBezTo>
                  <a:cubicBezTo>
                    <a:pt x="136481" y="179490"/>
                    <a:pt x="137583" y="179817"/>
                    <a:pt x="138724" y="179819"/>
                  </a:cubicBezTo>
                  <a:lnTo>
                    <a:pt x="138724" y="179820"/>
                  </a:lnTo>
                  <a:lnTo>
                    <a:pt x="138729" y="179820"/>
                  </a:lnTo>
                  <a:cubicBezTo>
                    <a:pt x="139175" y="179820"/>
                    <a:pt x="139619" y="179767"/>
                    <a:pt x="140048" y="179664"/>
                  </a:cubicBezTo>
                  <a:lnTo>
                    <a:pt x="140064" y="179660"/>
                  </a:lnTo>
                  <a:cubicBezTo>
                    <a:pt x="142105" y="179150"/>
                    <a:pt x="143824" y="177655"/>
                    <a:pt x="144906" y="175450"/>
                  </a:cubicBezTo>
                  <a:lnTo>
                    <a:pt x="144908" y="175447"/>
                  </a:lnTo>
                  <a:cubicBezTo>
                    <a:pt x="144989" y="175280"/>
                    <a:pt x="145067" y="175112"/>
                    <a:pt x="145138" y="174940"/>
                  </a:cubicBezTo>
                  <a:cubicBezTo>
                    <a:pt x="145817" y="175388"/>
                    <a:pt x="146590" y="175628"/>
                    <a:pt x="147393" y="175631"/>
                  </a:cubicBezTo>
                  <a:lnTo>
                    <a:pt x="147518" y="175632"/>
                  </a:lnTo>
                  <a:lnTo>
                    <a:pt x="148283" y="175537"/>
                  </a:lnTo>
                  <a:lnTo>
                    <a:pt x="148425" y="175497"/>
                  </a:lnTo>
                  <a:cubicBezTo>
                    <a:pt x="150219" y="174992"/>
                    <a:pt x="151032" y="173560"/>
                    <a:pt x="151378" y="172949"/>
                  </a:cubicBezTo>
                  <a:lnTo>
                    <a:pt x="151386" y="172937"/>
                  </a:lnTo>
                  <a:lnTo>
                    <a:pt x="151392" y="172923"/>
                  </a:lnTo>
                  <a:cubicBezTo>
                    <a:pt x="151677" y="172404"/>
                    <a:pt x="151934" y="171856"/>
                    <a:pt x="152157" y="171292"/>
                  </a:cubicBezTo>
                  <a:cubicBezTo>
                    <a:pt x="153604" y="170063"/>
                    <a:pt x="155520" y="168189"/>
                    <a:pt x="157139" y="165764"/>
                  </a:cubicBezTo>
                  <a:cubicBezTo>
                    <a:pt x="159384" y="162397"/>
                    <a:pt x="160528" y="158810"/>
                    <a:pt x="160539" y="155104"/>
                  </a:cubicBezTo>
                  <a:lnTo>
                    <a:pt x="160539" y="155099"/>
                  </a:lnTo>
                  <a:cubicBezTo>
                    <a:pt x="160539" y="154415"/>
                    <a:pt x="160498" y="153717"/>
                    <a:pt x="160419" y="153026"/>
                  </a:cubicBezTo>
                  <a:cubicBezTo>
                    <a:pt x="160282" y="151853"/>
                    <a:pt x="160213" y="150695"/>
                    <a:pt x="160213" y="149583"/>
                  </a:cubicBezTo>
                  <a:lnTo>
                    <a:pt x="160213" y="149580"/>
                  </a:lnTo>
                  <a:cubicBezTo>
                    <a:pt x="160205" y="146030"/>
                    <a:pt x="160880" y="143402"/>
                    <a:pt x="161534" y="140859"/>
                  </a:cubicBezTo>
                  <a:cubicBezTo>
                    <a:pt x="162059" y="138815"/>
                    <a:pt x="162556" y="136885"/>
                    <a:pt x="162575" y="134794"/>
                  </a:cubicBezTo>
                  <a:lnTo>
                    <a:pt x="162575" y="134775"/>
                  </a:lnTo>
                  <a:cubicBezTo>
                    <a:pt x="162575" y="133990"/>
                    <a:pt x="162499" y="133213"/>
                    <a:pt x="162346" y="132466"/>
                  </a:cubicBezTo>
                  <a:lnTo>
                    <a:pt x="162344" y="132452"/>
                  </a:lnTo>
                  <a:cubicBezTo>
                    <a:pt x="162064" y="131126"/>
                    <a:pt x="161462" y="129694"/>
                    <a:pt x="160603" y="128313"/>
                  </a:cubicBezTo>
                  <a:cubicBezTo>
                    <a:pt x="159663" y="126799"/>
                    <a:pt x="158464" y="125415"/>
                    <a:pt x="157033" y="124189"/>
                  </a:cubicBezTo>
                  <a:cubicBezTo>
                    <a:pt x="156729" y="118338"/>
                    <a:pt x="155503" y="109489"/>
                    <a:pt x="151551" y="99157"/>
                  </a:cubicBezTo>
                  <a:cubicBezTo>
                    <a:pt x="149298" y="93264"/>
                    <a:pt x="146375" y="87470"/>
                    <a:pt x="142861" y="81935"/>
                  </a:cubicBezTo>
                  <a:cubicBezTo>
                    <a:pt x="140895" y="78841"/>
                    <a:pt x="138710" y="75772"/>
                    <a:pt x="136367" y="72820"/>
                  </a:cubicBezTo>
                  <a:cubicBezTo>
                    <a:pt x="133865" y="69664"/>
                    <a:pt x="131115" y="66555"/>
                    <a:pt x="128193" y="63579"/>
                  </a:cubicBezTo>
                  <a:cubicBezTo>
                    <a:pt x="124008" y="59313"/>
                    <a:pt x="119663" y="55305"/>
                    <a:pt x="115276" y="51663"/>
                  </a:cubicBezTo>
                  <a:cubicBezTo>
                    <a:pt x="111254" y="48323"/>
                    <a:pt x="107104" y="45216"/>
                    <a:pt x="102941" y="42424"/>
                  </a:cubicBezTo>
                  <a:cubicBezTo>
                    <a:pt x="95808" y="37642"/>
                    <a:pt x="88479" y="33674"/>
                    <a:pt x="81156" y="30631"/>
                  </a:cubicBezTo>
                  <a:cubicBezTo>
                    <a:pt x="75676" y="28355"/>
                    <a:pt x="70277" y="26621"/>
                    <a:pt x="65109" y="25480"/>
                  </a:cubicBezTo>
                  <a:cubicBezTo>
                    <a:pt x="61891" y="24767"/>
                    <a:pt x="59473" y="24449"/>
                    <a:pt x="58059" y="24309"/>
                  </a:cubicBezTo>
                  <a:cubicBezTo>
                    <a:pt x="56696" y="22198"/>
                    <a:pt x="53561" y="17724"/>
                    <a:pt x="48841" y="13198"/>
                  </a:cubicBezTo>
                  <a:cubicBezTo>
                    <a:pt x="45054" y="9566"/>
                    <a:pt x="41010" y="6628"/>
                    <a:pt x="36819" y="4464"/>
                  </a:cubicBezTo>
                  <a:cubicBezTo>
                    <a:pt x="31517" y="1724"/>
                    <a:pt x="25968" y="223"/>
                    <a:pt x="20329" y="2"/>
                  </a:cubicBezTo>
                  <a:cubicBezTo>
                    <a:pt x="20293" y="0"/>
                    <a:pt x="20257" y="0"/>
                    <a:pt x="20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3503975" y="414840"/>
              <a:ext cx="3009435" cy="3338120"/>
            </a:xfrm>
            <a:custGeom>
              <a:avLst/>
              <a:gdLst/>
              <a:ahLst/>
              <a:cxnLst/>
              <a:rect l="l" t="t" r="r" b="b"/>
              <a:pathLst>
                <a:path w="158600" h="175922" extrusionOk="0">
                  <a:moveTo>
                    <a:pt x="18196" y="0"/>
                  </a:moveTo>
                  <a:cubicBezTo>
                    <a:pt x="17907" y="0"/>
                    <a:pt x="17641" y="154"/>
                    <a:pt x="17499" y="408"/>
                  </a:cubicBezTo>
                  <a:cubicBezTo>
                    <a:pt x="17351" y="670"/>
                    <a:pt x="17364" y="989"/>
                    <a:pt x="17529" y="1240"/>
                  </a:cubicBezTo>
                  <a:cubicBezTo>
                    <a:pt x="17530" y="1242"/>
                    <a:pt x="17675" y="1462"/>
                    <a:pt x="17940" y="1889"/>
                  </a:cubicBezTo>
                  <a:cubicBezTo>
                    <a:pt x="19808" y="4879"/>
                    <a:pt x="27298" y="17815"/>
                    <a:pt x="27278" y="29961"/>
                  </a:cubicBezTo>
                  <a:lnTo>
                    <a:pt x="27278" y="29988"/>
                  </a:lnTo>
                  <a:cubicBezTo>
                    <a:pt x="27282" y="32331"/>
                    <a:pt x="25762" y="34662"/>
                    <a:pt x="23283" y="36826"/>
                  </a:cubicBezTo>
                  <a:cubicBezTo>
                    <a:pt x="19585" y="40069"/>
                    <a:pt x="13893" y="42807"/>
                    <a:pt x="9149" y="44696"/>
                  </a:cubicBezTo>
                  <a:cubicBezTo>
                    <a:pt x="6776" y="45643"/>
                    <a:pt x="4639" y="46383"/>
                    <a:pt x="3095" y="46885"/>
                  </a:cubicBezTo>
                  <a:cubicBezTo>
                    <a:pt x="1553" y="47387"/>
                    <a:pt x="618" y="47649"/>
                    <a:pt x="615" y="47651"/>
                  </a:cubicBezTo>
                  <a:cubicBezTo>
                    <a:pt x="301" y="47738"/>
                    <a:pt x="74" y="48006"/>
                    <a:pt x="36" y="48329"/>
                  </a:cubicBezTo>
                  <a:cubicBezTo>
                    <a:pt x="0" y="48653"/>
                    <a:pt x="162" y="48965"/>
                    <a:pt x="448" y="49121"/>
                  </a:cubicBezTo>
                  <a:cubicBezTo>
                    <a:pt x="5304" y="51772"/>
                    <a:pt x="10400" y="52825"/>
                    <a:pt x="15393" y="52825"/>
                  </a:cubicBezTo>
                  <a:cubicBezTo>
                    <a:pt x="15396" y="52825"/>
                    <a:pt x="15400" y="52825"/>
                    <a:pt x="15404" y="52825"/>
                  </a:cubicBezTo>
                  <a:cubicBezTo>
                    <a:pt x="32999" y="52791"/>
                    <a:pt x="49396" y="39975"/>
                    <a:pt x="52014" y="37857"/>
                  </a:cubicBezTo>
                  <a:cubicBezTo>
                    <a:pt x="59232" y="40459"/>
                    <a:pt x="64329" y="44141"/>
                    <a:pt x="68119" y="48857"/>
                  </a:cubicBezTo>
                  <a:cubicBezTo>
                    <a:pt x="73909" y="56060"/>
                    <a:pt x="76656" y="65786"/>
                    <a:pt x="78842" y="77795"/>
                  </a:cubicBezTo>
                  <a:cubicBezTo>
                    <a:pt x="81030" y="89800"/>
                    <a:pt x="82663" y="104050"/>
                    <a:pt x="86357" y="120219"/>
                  </a:cubicBezTo>
                  <a:cubicBezTo>
                    <a:pt x="90694" y="139176"/>
                    <a:pt x="100621" y="151865"/>
                    <a:pt x="110404" y="160103"/>
                  </a:cubicBezTo>
                  <a:cubicBezTo>
                    <a:pt x="119807" y="168023"/>
                    <a:pt x="129074" y="171860"/>
                    <a:pt x="133204" y="173307"/>
                  </a:cubicBezTo>
                  <a:cubicBezTo>
                    <a:pt x="133213" y="173357"/>
                    <a:pt x="133224" y="173407"/>
                    <a:pt x="133236" y="173457"/>
                  </a:cubicBezTo>
                  <a:cubicBezTo>
                    <a:pt x="133431" y="174257"/>
                    <a:pt x="133950" y="174885"/>
                    <a:pt x="134576" y="175293"/>
                  </a:cubicBezTo>
                  <a:cubicBezTo>
                    <a:pt x="135204" y="175703"/>
                    <a:pt x="135948" y="175920"/>
                    <a:pt x="136702" y="175922"/>
                  </a:cubicBezTo>
                  <a:cubicBezTo>
                    <a:pt x="136991" y="175922"/>
                    <a:pt x="137279" y="175889"/>
                    <a:pt x="137564" y="175820"/>
                  </a:cubicBezTo>
                  <a:cubicBezTo>
                    <a:pt x="139268" y="175395"/>
                    <a:pt x="140441" y="174046"/>
                    <a:pt x="141130" y="172643"/>
                  </a:cubicBezTo>
                  <a:cubicBezTo>
                    <a:pt x="141833" y="171204"/>
                    <a:pt x="142106" y="169673"/>
                    <a:pt x="142104" y="168147"/>
                  </a:cubicBezTo>
                  <a:cubicBezTo>
                    <a:pt x="142101" y="165417"/>
                    <a:pt x="141253" y="162677"/>
                    <a:pt x="140375" y="160198"/>
                  </a:cubicBezTo>
                  <a:cubicBezTo>
                    <a:pt x="139370" y="157394"/>
                    <a:pt x="138342" y="154481"/>
                    <a:pt x="138347" y="151770"/>
                  </a:cubicBezTo>
                  <a:cubicBezTo>
                    <a:pt x="138347" y="150775"/>
                    <a:pt x="138480" y="149810"/>
                    <a:pt x="138793" y="148872"/>
                  </a:cubicBezTo>
                  <a:cubicBezTo>
                    <a:pt x="139198" y="147651"/>
                    <a:pt x="139906" y="146529"/>
                    <a:pt x="140718" y="145425"/>
                  </a:cubicBezTo>
                  <a:lnTo>
                    <a:pt x="140718" y="145425"/>
                  </a:lnTo>
                  <a:cubicBezTo>
                    <a:pt x="140684" y="145830"/>
                    <a:pt x="140667" y="146235"/>
                    <a:pt x="140667" y="146642"/>
                  </a:cubicBezTo>
                  <a:cubicBezTo>
                    <a:pt x="140670" y="149332"/>
                    <a:pt x="141368" y="152026"/>
                    <a:pt x="142104" y="154517"/>
                  </a:cubicBezTo>
                  <a:cubicBezTo>
                    <a:pt x="142976" y="157408"/>
                    <a:pt x="143871" y="160348"/>
                    <a:pt x="143868" y="163139"/>
                  </a:cubicBezTo>
                  <a:cubicBezTo>
                    <a:pt x="143868" y="164141"/>
                    <a:pt x="143755" y="165124"/>
                    <a:pt x="143492" y="166087"/>
                  </a:cubicBezTo>
                  <a:cubicBezTo>
                    <a:pt x="143281" y="166874"/>
                    <a:pt x="142901" y="167780"/>
                    <a:pt x="142893" y="168856"/>
                  </a:cubicBezTo>
                  <a:lnTo>
                    <a:pt x="142917" y="169272"/>
                  </a:lnTo>
                  <a:lnTo>
                    <a:pt x="142917" y="169280"/>
                  </a:lnTo>
                  <a:cubicBezTo>
                    <a:pt x="142993" y="169901"/>
                    <a:pt x="143266" y="170470"/>
                    <a:pt x="143676" y="170925"/>
                  </a:cubicBezTo>
                  <a:cubicBezTo>
                    <a:pt x="144083" y="171374"/>
                    <a:pt x="144667" y="171729"/>
                    <a:pt x="145375" y="171734"/>
                  </a:cubicBezTo>
                  <a:lnTo>
                    <a:pt x="145869" y="171672"/>
                  </a:lnTo>
                  <a:cubicBezTo>
                    <a:pt x="146855" y="171394"/>
                    <a:pt x="147327" y="170618"/>
                    <a:pt x="147656" y="170038"/>
                  </a:cubicBezTo>
                  <a:cubicBezTo>
                    <a:pt x="147987" y="169434"/>
                    <a:pt x="148261" y="168812"/>
                    <a:pt x="148487" y="168176"/>
                  </a:cubicBezTo>
                  <a:cubicBezTo>
                    <a:pt x="151081" y="166056"/>
                    <a:pt x="156540" y="160791"/>
                    <a:pt x="156563" y="153150"/>
                  </a:cubicBezTo>
                  <a:cubicBezTo>
                    <a:pt x="156563" y="152547"/>
                    <a:pt x="156527" y="151931"/>
                    <a:pt x="156456" y="151302"/>
                  </a:cubicBezTo>
                  <a:cubicBezTo>
                    <a:pt x="156303" y="149987"/>
                    <a:pt x="156237" y="148770"/>
                    <a:pt x="156237" y="147635"/>
                  </a:cubicBezTo>
                  <a:cubicBezTo>
                    <a:pt x="156222" y="140894"/>
                    <a:pt x="158559" y="137073"/>
                    <a:pt x="158599" y="132827"/>
                  </a:cubicBezTo>
                  <a:cubicBezTo>
                    <a:pt x="158599" y="132194"/>
                    <a:pt x="158542" y="131555"/>
                    <a:pt x="158411" y="130908"/>
                  </a:cubicBezTo>
                  <a:cubicBezTo>
                    <a:pt x="157996" y="128950"/>
                    <a:pt x="156521" y="125982"/>
                    <a:pt x="153404" y="123445"/>
                  </a:cubicBezTo>
                  <a:cubicBezTo>
                    <a:pt x="153305" y="123362"/>
                    <a:pt x="153202" y="123281"/>
                    <a:pt x="153097" y="123200"/>
                  </a:cubicBezTo>
                  <a:cubicBezTo>
                    <a:pt x="152656" y="111743"/>
                    <a:pt x="148598" y="87271"/>
                    <a:pt x="124775" y="62995"/>
                  </a:cubicBezTo>
                  <a:cubicBezTo>
                    <a:pt x="90173" y="27724"/>
                    <a:pt x="58952" y="24492"/>
                    <a:pt x="54900" y="24221"/>
                  </a:cubicBezTo>
                  <a:cubicBezTo>
                    <a:pt x="54048" y="22826"/>
                    <a:pt x="50820" y="17791"/>
                    <a:pt x="45466" y="12657"/>
                  </a:cubicBezTo>
                  <a:cubicBezTo>
                    <a:pt x="39194" y="6644"/>
                    <a:pt x="29969" y="462"/>
                    <a:pt x="18226" y="1"/>
                  </a:cubicBezTo>
                  <a:cubicBezTo>
                    <a:pt x="18216" y="0"/>
                    <a:pt x="18206" y="0"/>
                    <a:pt x="18196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3519820" y="430020"/>
              <a:ext cx="1017041" cy="971994"/>
            </a:xfrm>
            <a:custGeom>
              <a:avLst/>
              <a:gdLst/>
              <a:ahLst/>
              <a:cxnLst/>
              <a:rect l="l" t="t" r="r" b="b"/>
              <a:pathLst>
                <a:path w="53599" h="51225" extrusionOk="0">
                  <a:moveTo>
                    <a:pt x="17355" y="1"/>
                  </a:moveTo>
                  <a:cubicBezTo>
                    <a:pt x="17355" y="1"/>
                    <a:pt x="27260" y="14932"/>
                    <a:pt x="27239" y="29185"/>
                  </a:cubicBezTo>
                  <a:cubicBezTo>
                    <a:pt x="27213" y="39995"/>
                    <a:pt x="1" y="47615"/>
                    <a:pt x="1" y="47615"/>
                  </a:cubicBezTo>
                  <a:cubicBezTo>
                    <a:pt x="4734" y="50199"/>
                    <a:pt x="9693" y="51224"/>
                    <a:pt x="14581" y="51224"/>
                  </a:cubicBezTo>
                  <a:cubicBezTo>
                    <a:pt x="33321" y="51224"/>
                    <a:pt x="51026" y="36159"/>
                    <a:pt x="51026" y="36159"/>
                  </a:cubicBezTo>
                  <a:cubicBezTo>
                    <a:pt x="49210" y="33906"/>
                    <a:pt x="48237" y="31913"/>
                    <a:pt x="48101" y="30198"/>
                  </a:cubicBezTo>
                  <a:cubicBezTo>
                    <a:pt x="47970" y="28666"/>
                    <a:pt x="48525" y="27353"/>
                    <a:pt x="49758" y="26260"/>
                  </a:cubicBezTo>
                  <a:lnTo>
                    <a:pt x="49769" y="26255"/>
                  </a:lnTo>
                  <a:cubicBezTo>
                    <a:pt x="50669" y="25446"/>
                    <a:pt x="51951" y="24762"/>
                    <a:pt x="53598" y="24202"/>
                  </a:cubicBezTo>
                  <a:cubicBezTo>
                    <a:pt x="53598" y="24202"/>
                    <a:pt x="40293" y="902"/>
                    <a:pt x="17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3568322" y="430058"/>
              <a:ext cx="968541" cy="971710"/>
            </a:xfrm>
            <a:custGeom>
              <a:avLst/>
              <a:gdLst/>
              <a:ahLst/>
              <a:cxnLst/>
              <a:rect l="l" t="t" r="r" b="b"/>
              <a:pathLst>
                <a:path w="51043" h="51210" extrusionOk="0">
                  <a:moveTo>
                    <a:pt x="39815" y="38285"/>
                  </a:moveTo>
                  <a:cubicBezTo>
                    <a:pt x="32154" y="38285"/>
                    <a:pt x="25107" y="42895"/>
                    <a:pt x="21773" y="49972"/>
                  </a:cubicBezTo>
                  <a:cubicBezTo>
                    <a:pt x="23474" y="49554"/>
                    <a:pt x="25136" y="49044"/>
                    <a:pt x="26748" y="48476"/>
                  </a:cubicBezTo>
                  <a:cubicBezTo>
                    <a:pt x="29841" y="44399"/>
                    <a:pt x="34636" y="41899"/>
                    <a:pt x="39771" y="41899"/>
                  </a:cubicBezTo>
                  <a:cubicBezTo>
                    <a:pt x="39949" y="41899"/>
                    <a:pt x="40128" y="41902"/>
                    <a:pt x="40307" y="41908"/>
                  </a:cubicBezTo>
                  <a:cubicBezTo>
                    <a:pt x="42033" y="40849"/>
                    <a:pt x="43545" y="39836"/>
                    <a:pt x="44772" y="38968"/>
                  </a:cubicBezTo>
                  <a:cubicBezTo>
                    <a:pt x="44406" y="38869"/>
                    <a:pt x="44045" y="38754"/>
                    <a:pt x="43670" y="38676"/>
                  </a:cubicBezTo>
                  <a:cubicBezTo>
                    <a:pt x="42377" y="38412"/>
                    <a:pt x="41088" y="38285"/>
                    <a:pt x="39815" y="38285"/>
                  </a:cubicBezTo>
                  <a:close/>
                  <a:moveTo>
                    <a:pt x="5036" y="45090"/>
                  </a:moveTo>
                  <a:cubicBezTo>
                    <a:pt x="3391" y="45714"/>
                    <a:pt x="1893" y="46228"/>
                    <a:pt x="666" y="46629"/>
                  </a:cubicBezTo>
                  <a:cubicBezTo>
                    <a:pt x="421" y="47351"/>
                    <a:pt x="194" y="48083"/>
                    <a:pt x="0" y="48837"/>
                  </a:cubicBezTo>
                  <a:cubicBezTo>
                    <a:pt x="1098" y="49303"/>
                    <a:pt x="2205" y="49689"/>
                    <a:pt x="3316" y="50009"/>
                  </a:cubicBezTo>
                  <a:cubicBezTo>
                    <a:pt x="3747" y="48289"/>
                    <a:pt x="4328" y="46649"/>
                    <a:pt x="5036" y="45090"/>
                  </a:cubicBezTo>
                  <a:close/>
                  <a:moveTo>
                    <a:pt x="14802" y="0"/>
                  </a:moveTo>
                  <a:cubicBezTo>
                    <a:pt x="14807" y="8"/>
                    <a:pt x="15759" y="1445"/>
                    <a:pt x="17069" y="3848"/>
                  </a:cubicBezTo>
                  <a:cubicBezTo>
                    <a:pt x="17580" y="3934"/>
                    <a:pt x="18090" y="4016"/>
                    <a:pt x="18601" y="4121"/>
                  </a:cubicBezTo>
                  <a:cubicBezTo>
                    <a:pt x="24941" y="5416"/>
                    <a:pt x="30711" y="7961"/>
                    <a:pt x="35748" y="11450"/>
                  </a:cubicBezTo>
                  <a:cubicBezTo>
                    <a:pt x="31953" y="9392"/>
                    <a:pt x="27809" y="7841"/>
                    <a:pt x="23386" y="6937"/>
                  </a:cubicBezTo>
                  <a:cubicBezTo>
                    <a:pt x="21687" y="6587"/>
                    <a:pt x="19991" y="6352"/>
                    <a:pt x="18304" y="6204"/>
                  </a:cubicBezTo>
                  <a:lnTo>
                    <a:pt x="18304" y="6204"/>
                  </a:lnTo>
                  <a:cubicBezTo>
                    <a:pt x="18884" y="7361"/>
                    <a:pt x="19493" y="8648"/>
                    <a:pt x="20095" y="10037"/>
                  </a:cubicBezTo>
                  <a:cubicBezTo>
                    <a:pt x="20951" y="10158"/>
                    <a:pt x="21804" y="10296"/>
                    <a:pt x="22660" y="10469"/>
                  </a:cubicBezTo>
                  <a:cubicBezTo>
                    <a:pt x="28414" y="11645"/>
                    <a:pt x="33650" y="13976"/>
                    <a:pt x="38200" y="17181"/>
                  </a:cubicBezTo>
                  <a:cubicBezTo>
                    <a:pt x="34892" y="15405"/>
                    <a:pt x="31284" y="14072"/>
                    <a:pt x="27437" y="13283"/>
                  </a:cubicBezTo>
                  <a:cubicBezTo>
                    <a:pt x="25321" y="12850"/>
                    <a:pt x="23212" y="12601"/>
                    <a:pt x="21119" y="12515"/>
                  </a:cubicBezTo>
                  <a:lnTo>
                    <a:pt x="21119" y="12515"/>
                  </a:lnTo>
                  <a:lnTo>
                    <a:pt x="21364" y="13157"/>
                  </a:lnTo>
                  <a:lnTo>
                    <a:pt x="21380" y="13202"/>
                  </a:lnTo>
                  <a:cubicBezTo>
                    <a:pt x="21748" y="14177"/>
                    <a:pt x="22103" y="15176"/>
                    <a:pt x="22434" y="16205"/>
                  </a:cubicBezTo>
                  <a:cubicBezTo>
                    <a:pt x="23856" y="16325"/>
                    <a:pt x="25284" y="16517"/>
                    <a:pt x="26716" y="16810"/>
                  </a:cubicBezTo>
                  <a:cubicBezTo>
                    <a:pt x="31852" y="17861"/>
                    <a:pt x="36514" y="19966"/>
                    <a:pt x="40550" y="22850"/>
                  </a:cubicBezTo>
                  <a:cubicBezTo>
                    <a:pt x="37756" y="21395"/>
                    <a:pt x="34727" y="20296"/>
                    <a:pt x="31498" y="19635"/>
                  </a:cubicBezTo>
                  <a:cubicBezTo>
                    <a:pt x="29182" y="19162"/>
                    <a:pt x="26874" y="18940"/>
                    <a:pt x="24596" y="18940"/>
                  </a:cubicBezTo>
                  <a:cubicBezTo>
                    <a:pt x="24142" y="18940"/>
                    <a:pt x="23689" y="18949"/>
                    <a:pt x="23238" y="18966"/>
                  </a:cubicBezTo>
                  <a:lnTo>
                    <a:pt x="23268" y="19085"/>
                  </a:lnTo>
                  <a:lnTo>
                    <a:pt x="23377" y="19501"/>
                  </a:lnTo>
                  <a:cubicBezTo>
                    <a:pt x="23470" y="19875"/>
                    <a:pt x="23561" y="20248"/>
                    <a:pt x="23647" y="20627"/>
                  </a:cubicBezTo>
                  <a:lnTo>
                    <a:pt x="23737" y="21024"/>
                  </a:lnTo>
                  <a:cubicBezTo>
                    <a:pt x="23846" y="21523"/>
                    <a:pt x="23951" y="22024"/>
                    <a:pt x="24044" y="22529"/>
                  </a:cubicBezTo>
                  <a:lnTo>
                    <a:pt x="24044" y="22537"/>
                  </a:lnTo>
                  <a:cubicBezTo>
                    <a:pt x="24214" y="22534"/>
                    <a:pt x="24383" y="22532"/>
                    <a:pt x="24553" y="22532"/>
                  </a:cubicBezTo>
                  <a:cubicBezTo>
                    <a:pt x="26609" y="22532"/>
                    <a:pt x="28688" y="22734"/>
                    <a:pt x="30775" y="23163"/>
                  </a:cubicBezTo>
                  <a:cubicBezTo>
                    <a:pt x="35294" y="24086"/>
                    <a:pt x="39379" y="25954"/>
                    <a:pt x="42903" y="28531"/>
                  </a:cubicBezTo>
                  <a:cubicBezTo>
                    <a:pt x="40620" y="27384"/>
                    <a:pt x="38163" y="26509"/>
                    <a:pt x="35558" y="25976"/>
                  </a:cubicBezTo>
                  <a:cubicBezTo>
                    <a:pt x="33588" y="25573"/>
                    <a:pt x="31622" y="25380"/>
                    <a:pt x="29681" y="25380"/>
                  </a:cubicBezTo>
                  <a:cubicBezTo>
                    <a:pt x="27933" y="25380"/>
                    <a:pt x="26207" y="25536"/>
                    <a:pt x="24517" y="25837"/>
                  </a:cubicBezTo>
                  <a:lnTo>
                    <a:pt x="24543" y="26166"/>
                  </a:lnTo>
                  <a:cubicBezTo>
                    <a:pt x="24570" y="26467"/>
                    <a:pt x="24591" y="26765"/>
                    <a:pt x="24609" y="27067"/>
                  </a:cubicBezTo>
                  <a:lnTo>
                    <a:pt x="24646" y="27703"/>
                  </a:lnTo>
                  <a:cubicBezTo>
                    <a:pt x="24665" y="28073"/>
                    <a:pt x="24671" y="28438"/>
                    <a:pt x="24676" y="28806"/>
                  </a:cubicBezTo>
                  <a:lnTo>
                    <a:pt x="24683" y="29181"/>
                  </a:lnTo>
                  <a:lnTo>
                    <a:pt x="24663" y="29464"/>
                  </a:lnTo>
                  <a:cubicBezTo>
                    <a:pt x="26287" y="29149"/>
                    <a:pt x="27951" y="28985"/>
                    <a:pt x="29637" y="28985"/>
                  </a:cubicBezTo>
                  <a:cubicBezTo>
                    <a:pt x="31354" y="28985"/>
                    <a:pt x="33093" y="29155"/>
                    <a:pt x="34836" y="29512"/>
                  </a:cubicBezTo>
                  <a:cubicBezTo>
                    <a:pt x="38760" y="30315"/>
                    <a:pt x="42310" y="31975"/>
                    <a:pt x="45325" y="34264"/>
                  </a:cubicBezTo>
                  <a:cubicBezTo>
                    <a:pt x="43545" y="33394"/>
                    <a:pt x="41638" y="32741"/>
                    <a:pt x="39608" y="32324"/>
                  </a:cubicBezTo>
                  <a:cubicBezTo>
                    <a:pt x="37983" y="31992"/>
                    <a:pt x="36361" y="31832"/>
                    <a:pt x="34760" y="31832"/>
                  </a:cubicBezTo>
                  <a:cubicBezTo>
                    <a:pt x="29981" y="31832"/>
                    <a:pt x="25392" y="33256"/>
                    <a:pt x="21455" y="35759"/>
                  </a:cubicBezTo>
                  <a:cubicBezTo>
                    <a:pt x="20235" y="36997"/>
                    <a:pt x="18740" y="38152"/>
                    <a:pt x="17100" y="39220"/>
                  </a:cubicBezTo>
                  <a:cubicBezTo>
                    <a:pt x="13895" y="42405"/>
                    <a:pt x="11495" y="46490"/>
                    <a:pt x="10265" y="51167"/>
                  </a:cubicBezTo>
                  <a:cubicBezTo>
                    <a:pt x="10831" y="51196"/>
                    <a:pt x="11395" y="51209"/>
                    <a:pt x="11959" y="51209"/>
                  </a:cubicBezTo>
                  <a:cubicBezTo>
                    <a:pt x="12599" y="51209"/>
                    <a:pt x="13237" y="51192"/>
                    <a:pt x="13874" y="51160"/>
                  </a:cubicBezTo>
                  <a:cubicBezTo>
                    <a:pt x="16750" y="41773"/>
                    <a:pt x="25307" y="35427"/>
                    <a:pt x="34692" y="35427"/>
                  </a:cubicBezTo>
                  <a:cubicBezTo>
                    <a:pt x="36078" y="35427"/>
                    <a:pt x="37482" y="35565"/>
                    <a:pt x="38888" y="35853"/>
                  </a:cubicBezTo>
                  <a:cubicBezTo>
                    <a:pt x="41292" y="36344"/>
                    <a:pt x="43508" y="37239"/>
                    <a:pt x="45498" y="38442"/>
                  </a:cubicBezTo>
                  <a:cubicBezTo>
                    <a:pt x="47006" y="37351"/>
                    <a:pt x="47984" y="36557"/>
                    <a:pt x="48323" y="36277"/>
                  </a:cubicBezTo>
                  <a:lnTo>
                    <a:pt x="48467" y="36153"/>
                  </a:lnTo>
                  <a:lnTo>
                    <a:pt x="48077" y="35620"/>
                  </a:lnTo>
                  <a:cubicBezTo>
                    <a:pt x="47807" y="35268"/>
                    <a:pt x="47533" y="34914"/>
                    <a:pt x="47310" y="34573"/>
                  </a:cubicBezTo>
                  <a:lnTo>
                    <a:pt x="46987" y="34032"/>
                  </a:lnTo>
                  <a:cubicBezTo>
                    <a:pt x="46811" y="33740"/>
                    <a:pt x="46616" y="33444"/>
                    <a:pt x="46473" y="33165"/>
                  </a:cubicBezTo>
                  <a:lnTo>
                    <a:pt x="46410" y="33029"/>
                  </a:lnTo>
                  <a:lnTo>
                    <a:pt x="46342" y="32883"/>
                  </a:lnTo>
                  <a:cubicBezTo>
                    <a:pt x="46121" y="32426"/>
                    <a:pt x="45941" y="31981"/>
                    <a:pt x="45810" y="31551"/>
                  </a:cubicBezTo>
                  <a:lnTo>
                    <a:pt x="45795" y="31493"/>
                  </a:lnTo>
                  <a:cubicBezTo>
                    <a:pt x="45664" y="31044"/>
                    <a:pt x="45576" y="30609"/>
                    <a:pt x="45542" y="30195"/>
                  </a:cubicBezTo>
                  <a:cubicBezTo>
                    <a:pt x="45514" y="29845"/>
                    <a:pt x="45531" y="29515"/>
                    <a:pt x="45572" y="29189"/>
                  </a:cubicBezTo>
                  <a:lnTo>
                    <a:pt x="45573" y="29088"/>
                  </a:lnTo>
                  <a:lnTo>
                    <a:pt x="45592" y="29021"/>
                  </a:lnTo>
                  <a:cubicBezTo>
                    <a:pt x="45765" y="27984"/>
                    <a:pt x="46297" y="27058"/>
                    <a:pt x="47202" y="26258"/>
                  </a:cubicBezTo>
                  <a:lnTo>
                    <a:pt x="47213" y="26253"/>
                  </a:lnTo>
                  <a:cubicBezTo>
                    <a:pt x="47828" y="25698"/>
                    <a:pt x="48638" y="25207"/>
                    <a:pt x="49605" y="24771"/>
                  </a:cubicBezTo>
                  <a:lnTo>
                    <a:pt x="50280" y="24489"/>
                  </a:lnTo>
                  <a:cubicBezTo>
                    <a:pt x="50528" y="24392"/>
                    <a:pt x="50773" y="24291"/>
                    <a:pt x="51042" y="24200"/>
                  </a:cubicBezTo>
                  <a:cubicBezTo>
                    <a:pt x="51042" y="24200"/>
                    <a:pt x="43334" y="10723"/>
                    <a:pt x="29552" y="3873"/>
                  </a:cubicBezTo>
                  <a:cubicBezTo>
                    <a:pt x="26327" y="2443"/>
                    <a:pt x="22911" y="1325"/>
                    <a:pt x="19322" y="593"/>
                  </a:cubicBezTo>
                  <a:cubicBezTo>
                    <a:pt x="18460" y="416"/>
                    <a:pt x="17596" y="265"/>
                    <a:pt x="16735" y="134"/>
                  </a:cubicBezTo>
                  <a:cubicBezTo>
                    <a:pt x="16394" y="102"/>
                    <a:pt x="16041" y="83"/>
                    <a:pt x="15695" y="61"/>
                  </a:cubicBezTo>
                  <a:cubicBezTo>
                    <a:pt x="15396" y="41"/>
                    <a:pt x="15103" y="11"/>
                    <a:pt x="14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4464228" y="889272"/>
              <a:ext cx="1891428" cy="1593426"/>
            </a:xfrm>
            <a:custGeom>
              <a:avLst/>
              <a:gdLst/>
              <a:ahLst/>
              <a:cxnLst/>
              <a:rect l="l" t="t" r="r" b="b"/>
              <a:pathLst>
                <a:path w="99680" h="83975" extrusionOk="0">
                  <a:moveTo>
                    <a:pt x="3829" y="0"/>
                  </a:moveTo>
                  <a:cubicBezTo>
                    <a:pt x="2182" y="560"/>
                    <a:pt x="900" y="1244"/>
                    <a:pt x="0" y="2053"/>
                  </a:cubicBezTo>
                  <a:cubicBezTo>
                    <a:pt x="11553" y="3815"/>
                    <a:pt x="58049" y="14917"/>
                    <a:pt x="82821" y="80645"/>
                  </a:cubicBezTo>
                  <a:cubicBezTo>
                    <a:pt x="82898" y="80644"/>
                    <a:pt x="82975" y="80644"/>
                    <a:pt x="83052" y="80644"/>
                  </a:cubicBezTo>
                  <a:cubicBezTo>
                    <a:pt x="88782" y="80644"/>
                    <a:pt x="94433" y="81789"/>
                    <a:pt x="99679" y="83975"/>
                  </a:cubicBezTo>
                  <a:cubicBezTo>
                    <a:pt x="96739" y="71538"/>
                    <a:pt x="89750" y="55010"/>
                    <a:pt x="73598" y="38553"/>
                  </a:cubicBezTo>
                  <a:cubicBezTo>
                    <a:pt x="36738" y="984"/>
                    <a:pt x="3829" y="0"/>
                    <a:pt x="3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464285" y="889272"/>
              <a:ext cx="1801695" cy="1560352"/>
            </a:xfrm>
            <a:custGeom>
              <a:avLst/>
              <a:gdLst/>
              <a:ahLst/>
              <a:cxnLst/>
              <a:rect l="l" t="t" r="r" b="b"/>
              <a:pathLst>
                <a:path w="94951" h="82232" extrusionOk="0">
                  <a:moveTo>
                    <a:pt x="3826" y="0"/>
                  </a:moveTo>
                  <a:cubicBezTo>
                    <a:pt x="3558" y="91"/>
                    <a:pt x="3315" y="192"/>
                    <a:pt x="3064" y="289"/>
                  </a:cubicBezTo>
                  <a:lnTo>
                    <a:pt x="2391" y="571"/>
                  </a:lnTo>
                  <a:cubicBezTo>
                    <a:pt x="1424" y="1007"/>
                    <a:pt x="616" y="1501"/>
                    <a:pt x="1" y="2053"/>
                  </a:cubicBezTo>
                  <a:cubicBezTo>
                    <a:pt x="2269" y="2400"/>
                    <a:pt x="5886" y="3109"/>
                    <a:pt x="10417" y="4517"/>
                  </a:cubicBezTo>
                  <a:lnTo>
                    <a:pt x="10537" y="4554"/>
                  </a:lnTo>
                  <a:cubicBezTo>
                    <a:pt x="11142" y="4744"/>
                    <a:pt x="11765" y="4947"/>
                    <a:pt x="12403" y="5159"/>
                  </a:cubicBezTo>
                  <a:lnTo>
                    <a:pt x="12602" y="5229"/>
                  </a:lnTo>
                  <a:cubicBezTo>
                    <a:pt x="13237" y="5444"/>
                    <a:pt x="13882" y="5672"/>
                    <a:pt x="14543" y="5915"/>
                  </a:cubicBezTo>
                  <a:lnTo>
                    <a:pt x="14741" y="5987"/>
                  </a:lnTo>
                  <a:cubicBezTo>
                    <a:pt x="15421" y="6238"/>
                    <a:pt x="16112" y="6501"/>
                    <a:pt x="16818" y="6780"/>
                  </a:cubicBezTo>
                  <a:lnTo>
                    <a:pt x="16866" y="6799"/>
                  </a:lnTo>
                  <a:cubicBezTo>
                    <a:pt x="17552" y="7074"/>
                    <a:pt x="18252" y="7362"/>
                    <a:pt x="18965" y="7666"/>
                  </a:cubicBezTo>
                  <a:lnTo>
                    <a:pt x="19210" y="7771"/>
                  </a:lnTo>
                  <a:cubicBezTo>
                    <a:pt x="19891" y="8064"/>
                    <a:pt x="20583" y="8372"/>
                    <a:pt x="21282" y="8693"/>
                  </a:cubicBezTo>
                  <a:lnTo>
                    <a:pt x="21693" y="8882"/>
                  </a:lnTo>
                  <a:cubicBezTo>
                    <a:pt x="22376" y="9200"/>
                    <a:pt x="23067" y="9531"/>
                    <a:pt x="23765" y="9874"/>
                  </a:cubicBezTo>
                  <a:lnTo>
                    <a:pt x="24232" y="10106"/>
                  </a:lnTo>
                  <a:cubicBezTo>
                    <a:pt x="24933" y="10458"/>
                    <a:pt x="25642" y="10822"/>
                    <a:pt x="26357" y="11202"/>
                  </a:cubicBezTo>
                  <a:lnTo>
                    <a:pt x="26795" y="11439"/>
                  </a:lnTo>
                  <a:cubicBezTo>
                    <a:pt x="27535" y="11837"/>
                    <a:pt x="28282" y="12248"/>
                    <a:pt x="29037" y="12680"/>
                  </a:cubicBezTo>
                  <a:lnTo>
                    <a:pt x="29322" y="12845"/>
                  </a:lnTo>
                  <a:cubicBezTo>
                    <a:pt x="30034" y="13258"/>
                    <a:pt x="30755" y="13686"/>
                    <a:pt x="31480" y="14127"/>
                  </a:cubicBezTo>
                  <a:lnTo>
                    <a:pt x="31871" y="14365"/>
                  </a:lnTo>
                  <a:cubicBezTo>
                    <a:pt x="32618" y="14827"/>
                    <a:pt x="33369" y="15307"/>
                    <a:pt x="34125" y="15800"/>
                  </a:cubicBezTo>
                  <a:lnTo>
                    <a:pt x="34659" y="16149"/>
                  </a:lnTo>
                  <a:cubicBezTo>
                    <a:pt x="35399" y="16640"/>
                    <a:pt x="36143" y="17148"/>
                    <a:pt x="36890" y="17672"/>
                  </a:cubicBezTo>
                  <a:lnTo>
                    <a:pt x="37457" y="18074"/>
                  </a:lnTo>
                  <a:cubicBezTo>
                    <a:pt x="38212" y="18611"/>
                    <a:pt x="38966" y="19163"/>
                    <a:pt x="39724" y="19733"/>
                  </a:cubicBezTo>
                  <a:lnTo>
                    <a:pt x="40249" y="20131"/>
                  </a:lnTo>
                  <a:cubicBezTo>
                    <a:pt x="40541" y="20354"/>
                    <a:pt x="40831" y="20574"/>
                    <a:pt x="41124" y="20803"/>
                  </a:cubicBezTo>
                  <a:cubicBezTo>
                    <a:pt x="40999" y="20549"/>
                    <a:pt x="40884" y="20290"/>
                    <a:pt x="40756" y="20040"/>
                  </a:cubicBezTo>
                  <a:lnTo>
                    <a:pt x="40756" y="20040"/>
                  </a:lnTo>
                  <a:cubicBezTo>
                    <a:pt x="41060" y="20424"/>
                    <a:pt x="41350" y="20818"/>
                    <a:pt x="41645" y="21213"/>
                  </a:cubicBezTo>
                  <a:cubicBezTo>
                    <a:pt x="41964" y="21465"/>
                    <a:pt x="42284" y="21716"/>
                    <a:pt x="42604" y="21975"/>
                  </a:cubicBezTo>
                  <a:lnTo>
                    <a:pt x="42964" y="22271"/>
                  </a:lnTo>
                  <a:cubicBezTo>
                    <a:pt x="43710" y="22879"/>
                    <a:pt x="44457" y="23506"/>
                    <a:pt x="45204" y="24152"/>
                  </a:cubicBezTo>
                  <a:lnTo>
                    <a:pt x="45606" y="24495"/>
                  </a:lnTo>
                  <a:cubicBezTo>
                    <a:pt x="46390" y="25178"/>
                    <a:pt x="47176" y="25885"/>
                    <a:pt x="47960" y="26610"/>
                  </a:cubicBezTo>
                  <a:lnTo>
                    <a:pt x="48503" y="27108"/>
                  </a:lnTo>
                  <a:cubicBezTo>
                    <a:pt x="49269" y="27823"/>
                    <a:pt x="50036" y="28561"/>
                    <a:pt x="50801" y="29318"/>
                  </a:cubicBezTo>
                  <a:lnTo>
                    <a:pt x="51372" y="29889"/>
                  </a:lnTo>
                  <a:cubicBezTo>
                    <a:pt x="51864" y="30383"/>
                    <a:pt x="52355" y="30887"/>
                    <a:pt x="52847" y="31397"/>
                  </a:cubicBezTo>
                  <a:cubicBezTo>
                    <a:pt x="51966" y="28618"/>
                    <a:pt x="50843" y="25976"/>
                    <a:pt x="49505" y="23484"/>
                  </a:cubicBezTo>
                  <a:lnTo>
                    <a:pt x="49505" y="23484"/>
                  </a:lnTo>
                  <a:cubicBezTo>
                    <a:pt x="52142" y="26900"/>
                    <a:pt x="54334" y="30698"/>
                    <a:pt x="56001" y="34813"/>
                  </a:cubicBezTo>
                  <a:lnTo>
                    <a:pt x="56552" y="35430"/>
                  </a:lnTo>
                  <a:lnTo>
                    <a:pt x="56899" y="35835"/>
                  </a:lnTo>
                  <a:cubicBezTo>
                    <a:pt x="57653" y="36708"/>
                    <a:pt x="58406" y="37599"/>
                    <a:pt x="59155" y="38514"/>
                  </a:cubicBezTo>
                  <a:lnTo>
                    <a:pt x="59491" y="38918"/>
                  </a:lnTo>
                  <a:cubicBezTo>
                    <a:pt x="60269" y="39878"/>
                    <a:pt x="61043" y="40870"/>
                    <a:pt x="61811" y="41881"/>
                  </a:cubicBezTo>
                  <a:lnTo>
                    <a:pt x="62299" y="42521"/>
                  </a:lnTo>
                  <a:cubicBezTo>
                    <a:pt x="63005" y="43459"/>
                    <a:pt x="63707" y="44420"/>
                    <a:pt x="64402" y="45400"/>
                  </a:cubicBezTo>
                  <a:cubicBezTo>
                    <a:pt x="64172" y="43759"/>
                    <a:pt x="63872" y="42112"/>
                    <a:pt x="63481" y="40467"/>
                  </a:cubicBezTo>
                  <a:cubicBezTo>
                    <a:pt x="62315" y="35575"/>
                    <a:pt x="60502" y="31010"/>
                    <a:pt x="58163" y="26815"/>
                  </a:cubicBezTo>
                  <a:lnTo>
                    <a:pt x="58163" y="26815"/>
                  </a:lnTo>
                  <a:cubicBezTo>
                    <a:pt x="62717" y="32842"/>
                    <a:pt x="66125" y="39852"/>
                    <a:pt x="67979" y="47630"/>
                  </a:cubicBezTo>
                  <a:cubicBezTo>
                    <a:pt x="68328" y="49100"/>
                    <a:pt x="68598" y="50572"/>
                    <a:pt x="68827" y="52040"/>
                  </a:cubicBezTo>
                  <a:cubicBezTo>
                    <a:pt x="69187" y="52619"/>
                    <a:pt x="69549" y="53197"/>
                    <a:pt x="69907" y="53790"/>
                  </a:cubicBezTo>
                  <a:lnTo>
                    <a:pt x="70238" y="54349"/>
                  </a:lnTo>
                  <a:cubicBezTo>
                    <a:pt x="70940" y="55519"/>
                    <a:pt x="71632" y="56713"/>
                    <a:pt x="72315" y="57930"/>
                  </a:cubicBezTo>
                  <a:lnTo>
                    <a:pt x="72592" y="58418"/>
                  </a:lnTo>
                  <a:cubicBezTo>
                    <a:pt x="73301" y="59697"/>
                    <a:pt x="74000" y="61008"/>
                    <a:pt x="74691" y="62341"/>
                  </a:cubicBezTo>
                  <a:lnTo>
                    <a:pt x="74867" y="62667"/>
                  </a:lnTo>
                  <a:cubicBezTo>
                    <a:pt x="75051" y="57305"/>
                    <a:pt x="74541" y="51836"/>
                    <a:pt x="73242" y="46378"/>
                  </a:cubicBezTo>
                  <a:cubicBezTo>
                    <a:pt x="72187" y="41948"/>
                    <a:pt x="70667" y="37756"/>
                    <a:pt x="68749" y="33818"/>
                  </a:cubicBezTo>
                  <a:cubicBezTo>
                    <a:pt x="34730" y="1707"/>
                    <a:pt x="5280" y="61"/>
                    <a:pt x="3897" y="3"/>
                  </a:cubicBezTo>
                  <a:lnTo>
                    <a:pt x="3826" y="0"/>
                  </a:lnTo>
                  <a:close/>
                  <a:moveTo>
                    <a:pt x="70185" y="35170"/>
                  </a:moveTo>
                  <a:cubicBezTo>
                    <a:pt x="73563" y="40726"/>
                    <a:pt x="76144" y="46883"/>
                    <a:pt x="77728" y="53539"/>
                  </a:cubicBezTo>
                  <a:cubicBezTo>
                    <a:pt x="79210" y="59769"/>
                    <a:pt x="79706" y="66008"/>
                    <a:pt x="79348" y="72104"/>
                  </a:cubicBezTo>
                  <a:cubicBezTo>
                    <a:pt x="79811" y="73167"/>
                    <a:pt x="80267" y="74248"/>
                    <a:pt x="80720" y="75341"/>
                  </a:cubicBezTo>
                  <a:cubicBezTo>
                    <a:pt x="80894" y="75760"/>
                    <a:pt x="81064" y="76184"/>
                    <a:pt x="81234" y="76605"/>
                  </a:cubicBezTo>
                  <a:cubicBezTo>
                    <a:pt x="81702" y="77762"/>
                    <a:pt x="82163" y="78933"/>
                    <a:pt x="82615" y="80125"/>
                  </a:cubicBezTo>
                  <a:lnTo>
                    <a:pt x="82818" y="80640"/>
                  </a:lnTo>
                  <a:cubicBezTo>
                    <a:pt x="83136" y="80640"/>
                    <a:pt x="83448" y="80655"/>
                    <a:pt x="83763" y="80660"/>
                  </a:cubicBezTo>
                  <a:cubicBezTo>
                    <a:pt x="85433" y="71499"/>
                    <a:pt x="85288" y="61880"/>
                    <a:pt x="83004" y="52284"/>
                  </a:cubicBezTo>
                  <a:cubicBezTo>
                    <a:pt x="82645" y="50779"/>
                    <a:pt x="82232" y="49303"/>
                    <a:pt x="81781" y="47850"/>
                  </a:cubicBezTo>
                  <a:cubicBezTo>
                    <a:pt x="81382" y="47343"/>
                    <a:pt x="80963" y="46833"/>
                    <a:pt x="80546" y="46326"/>
                  </a:cubicBezTo>
                  <a:cubicBezTo>
                    <a:pt x="80152" y="45843"/>
                    <a:pt x="79772" y="45361"/>
                    <a:pt x="79363" y="44878"/>
                  </a:cubicBezTo>
                  <a:cubicBezTo>
                    <a:pt x="78856" y="44281"/>
                    <a:pt x="78317" y="43681"/>
                    <a:pt x="77790" y="43080"/>
                  </a:cubicBezTo>
                  <a:cubicBezTo>
                    <a:pt x="77385" y="42622"/>
                    <a:pt x="76995" y="42164"/>
                    <a:pt x="76576" y="41705"/>
                  </a:cubicBezTo>
                  <a:cubicBezTo>
                    <a:pt x="75880" y="40940"/>
                    <a:pt x="75144" y="40177"/>
                    <a:pt x="74408" y="39412"/>
                  </a:cubicBezTo>
                  <a:cubicBezTo>
                    <a:pt x="74131" y="39123"/>
                    <a:pt x="73875" y="38838"/>
                    <a:pt x="73595" y="38553"/>
                  </a:cubicBezTo>
                  <a:cubicBezTo>
                    <a:pt x="72453" y="37390"/>
                    <a:pt x="71318" y="36263"/>
                    <a:pt x="70185" y="35170"/>
                  </a:cubicBezTo>
                  <a:close/>
                  <a:moveTo>
                    <a:pt x="85654" y="53096"/>
                  </a:moveTo>
                  <a:lnTo>
                    <a:pt x="85654" y="53096"/>
                  </a:lnTo>
                  <a:cubicBezTo>
                    <a:pt x="86349" y="55163"/>
                    <a:pt x="86970" y="57273"/>
                    <a:pt x="87486" y="59432"/>
                  </a:cubicBezTo>
                  <a:lnTo>
                    <a:pt x="87484" y="59432"/>
                  </a:lnTo>
                  <a:cubicBezTo>
                    <a:pt x="89218" y="66706"/>
                    <a:pt x="89767" y="73992"/>
                    <a:pt x="89266" y="81095"/>
                  </a:cubicBezTo>
                  <a:lnTo>
                    <a:pt x="89572" y="81147"/>
                  </a:lnTo>
                  <a:cubicBezTo>
                    <a:pt x="91268" y="81405"/>
                    <a:pt x="92941" y="81773"/>
                    <a:pt x="94591" y="82232"/>
                  </a:cubicBezTo>
                  <a:cubicBezTo>
                    <a:pt x="94951" y="77779"/>
                    <a:pt x="94916" y="73256"/>
                    <a:pt x="94480" y="68707"/>
                  </a:cubicBezTo>
                  <a:cubicBezTo>
                    <a:pt x="94316" y="68339"/>
                    <a:pt x="94146" y="67968"/>
                    <a:pt x="93975" y="67595"/>
                  </a:cubicBezTo>
                  <a:cubicBezTo>
                    <a:pt x="93770" y="67152"/>
                    <a:pt x="93565" y="66706"/>
                    <a:pt x="93348" y="66259"/>
                  </a:cubicBezTo>
                  <a:cubicBezTo>
                    <a:pt x="93125" y="65798"/>
                    <a:pt x="92896" y="65331"/>
                    <a:pt x="92660" y="64867"/>
                  </a:cubicBezTo>
                  <a:cubicBezTo>
                    <a:pt x="92434" y="64416"/>
                    <a:pt x="92205" y="63966"/>
                    <a:pt x="91968" y="63512"/>
                  </a:cubicBezTo>
                  <a:cubicBezTo>
                    <a:pt x="91674" y="62948"/>
                    <a:pt x="91368" y="62382"/>
                    <a:pt x="91056" y="61811"/>
                  </a:cubicBezTo>
                  <a:cubicBezTo>
                    <a:pt x="90813" y="61371"/>
                    <a:pt x="90568" y="60929"/>
                    <a:pt x="90314" y="60483"/>
                  </a:cubicBezTo>
                  <a:cubicBezTo>
                    <a:pt x="89998" y="59923"/>
                    <a:pt x="89664" y="59360"/>
                    <a:pt x="89327" y="58797"/>
                  </a:cubicBezTo>
                  <a:cubicBezTo>
                    <a:pt x="89053" y="58339"/>
                    <a:pt x="88778" y="57877"/>
                    <a:pt x="88493" y="57416"/>
                  </a:cubicBezTo>
                  <a:cubicBezTo>
                    <a:pt x="88148" y="56859"/>
                    <a:pt x="87787" y="56300"/>
                    <a:pt x="87423" y="55740"/>
                  </a:cubicBezTo>
                  <a:cubicBezTo>
                    <a:pt x="87119" y="55264"/>
                    <a:pt x="86815" y="54792"/>
                    <a:pt x="86496" y="54318"/>
                  </a:cubicBezTo>
                  <a:cubicBezTo>
                    <a:pt x="86223" y="53913"/>
                    <a:pt x="85933" y="53504"/>
                    <a:pt x="85654" y="530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4430090" y="928229"/>
              <a:ext cx="1605683" cy="1638074"/>
            </a:xfrm>
            <a:custGeom>
              <a:avLst/>
              <a:gdLst/>
              <a:ahLst/>
              <a:cxnLst/>
              <a:rect l="l" t="t" r="r" b="b"/>
              <a:pathLst>
                <a:path w="84621" h="86328" extrusionOk="0">
                  <a:moveTo>
                    <a:pt x="1799" y="0"/>
                  </a:moveTo>
                  <a:lnTo>
                    <a:pt x="1788" y="5"/>
                  </a:lnTo>
                  <a:cubicBezTo>
                    <a:pt x="555" y="1098"/>
                    <a:pt x="0" y="2411"/>
                    <a:pt x="131" y="3943"/>
                  </a:cubicBezTo>
                  <a:cubicBezTo>
                    <a:pt x="15928" y="8053"/>
                    <a:pt x="54672" y="24409"/>
                    <a:pt x="60246" y="86328"/>
                  </a:cubicBezTo>
                  <a:cubicBezTo>
                    <a:pt x="61806" y="85239"/>
                    <a:pt x="63451" y="84248"/>
                    <a:pt x="65186" y="83355"/>
                  </a:cubicBezTo>
                  <a:cubicBezTo>
                    <a:pt x="71416" y="80157"/>
                    <a:pt x="78066" y="78624"/>
                    <a:pt x="84620" y="78592"/>
                  </a:cubicBezTo>
                  <a:cubicBezTo>
                    <a:pt x="59848" y="12864"/>
                    <a:pt x="13352" y="1762"/>
                    <a:pt x="1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4431950" y="928381"/>
              <a:ext cx="1525856" cy="1596177"/>
            </a:xfrm>
            <a:custGeom>
              <a:avLst/>
              <a:gdLst/>
              <a:ahLst/>
              <a:cxnLst/>
              <a:rect l="l" t="t" r="r" b="b"/>
              <a:pathLst>
                <a:path w="80414" h="84120" extrusionOk="0">
                  <a:moveTo>
                    <a:pt x="71304" y="51241"/>
                  </a:moveTo>
                  <a:lnTo>
                    <a:pt x="71304" y="51241"/>
                  </a:lnTo>
                  <a:cubicBezTo>
                    <a:pt x="72835" y="55643"/>
                    <a:pt x="73947" y="60260"/>
                    <a:pt x="74569" y="65054"/>
                  </a:cubicBezTo>
                  <a:cubicBezTo>
                    <a:pt x="75214" y="70018"/>
                    <a:pt x="75299" y="74928"/>
                    <a:pt x="74896" y="79733"/>
                  </a:cubicBezTo>
                  <a:cubicBezTo>
                    <a:pt x="76315" y="79401"/>
                    <a:pt x="77742" y="79143"/>
                    <a:pt x="79171" y="78958"/>
                  </a:cubicBezTo>
                  <a:cubicBezTo>
                    <a:pt x="79505" y="78913"/>
                    <a:pt x="79840" y="78875"/>
                    <a:pt x="80177" y="78839"/>
                  </a:cubicBezTo>
                  <a:cubicBezTo>
                    <a:pt x="80414" y="75249"/>
                    <a:pt x="80397" y="71604"/>
                    <a:pt x="80096" y="67923"/>
                  </a:cubicBezTo>
                  <a:cubicBezTo>
                    <a:pt x="79750" y="67160"/>
                    <a:pt x="79404" y="66395"/>
                    <a:pt x="79048" y="65646"/>
                  </a:cubicBezTo>
                  <a:cubicBezTo>
                    <a:pt x="78880" y="65288"/>
                    <a:pt x="78713" y="64926"/>
                    <a:pt x="78541" y="64571"/>
                  </a:cubicBezTo>
                  <a:cubicBezTo>
                    <a:pt x="77985" y="63411"/>
                    <a:pt x="77419" y="62269"/>
                    <a:pt x="76848" y="61150"/>
                  </a:cubicBezTo>
                  <a:cubicBezTo>
                    <a:pt x="76699" y="60857"/>
                    <a:pt x="76547" y="60572"/>
                    <a:pt x="76395" y="60280"/>
                  </a:cubicBezTo>
                  <a:cubicBezTo>
                    <a:pt x="75704" y="58947"/>
                    <a:pt x="75005" y="57633"/>
                    <a:pt x="74296" y="56357"/>
                  </a:cubicBezTo>
                  <a:lnTo>
                    <a:pt x="74022" y="55876"/>
                  </a:lnTo>
                  <a:cubicBezTo>
                    <a:pt x="73337" y="54652"/>
                    <a:pt x="72640" y="53454"/>
                    <a:pt x="71939" y="52284"/>
                  </a:cubicBezTo>
                  <a:lnTo>
                    <a:pt x="71615" y="51732"/>
                  </a:lnTo>
                  <a:lnTo>
                    <a:pt x="71304" y="51241"/>
                  </a:lnTo>
                  <a:close/>
                  <a:moveTo>
                    <a:pt x="1694" y="0"/>
                  </a:moveTo>
                  <a:cubicBezTo>
                    <a:pt x="827" y="763"/>
                    <a:pt x="319" y="1640"/>
                    <a:pt x="121" y="2619"/>
                  </a:cubicBezTo>
                  <a:lnTo>
                    <a:pt x="61" y="2827"/>
                  </a:lnTo>
                  <a:lnTo>
                    <a:pt x="61" y="2835"/>
                  </a:lnTo>
                  <a:cubicBezTo>
                    <a:pt x="11" y="3187"/>
                    <a:pt x="0" y="3552"/>
                    <a:pt x="33" y="3934"/>
                  </a:cubicBezTo>
                  <a:cubicBezTo>
                    <a:pt x="515" y="4058"/>
                    <a:pt x="1029" y="4200"/>
                    <a:pt x="1555" y="4350"/>
                  </a:cubicBezTo>
                  <a:lnTo>
                    <a:pt x="1625" y="4372"/>
                  </a:lnTo>
                  <a:cubicBezTo>
                    <a:pt x="2376" y="4587"/>
                    <a:pt x="3165" y="4827"/>
                    <a:pt x="3993" y="5097"/>
                  </a:cubicBezTo>
                  <a:lnTo>
                    <a:pt x="4272" y="5187"/>
                  </a:lnTo>
                  <a:cubicBezTo>
                    <a:pt x="5041" y="5440"/>
                    <a:pt x="5834" y="5717"/>
                    <a:pt x="6659" y="6018"/>
                  </a:cubicBezTo>
                  <a:lnTo>
                    <a:pt x="7080" y="6176"/>
                  </a:lnTo>
                  <a:lnTo>
                    <a:pt x="7813" y="6453"/>
                  </a:lnTo>
                  <a:lnTo>
                    <a:pt x="8278" y="6637"/>
                  </a:lnTo>
                  <a:cubicBezTo>
                    <a:pt x="8683" y="6798"/>
                    <a:pt x="9093" y="6963"/>
                    <a:pt x="9512" y="7136"/>
                  </a:cubicBezTo>
                  <a:lnTo>
                    <a:pt x="10056" y="7365"/>
                  </a:lnTo>
                  <a:lnTo>
                    <a:pt x="10778" y="7677"/>
                  </a:lnTo>
                  <a:lnTo>
                    <a:pt x="11352" y="7931"/>
                  </a:lnTo>
                  <a:cubicBezTo>
                    <a:pt x="11712" y="8093"/>
                    <a:pt x="12077" y="8259"/>
                    <a:pt x="12445" y="8430"/>
                  </a:cubicBezTo>
                  <a:cubicBezTo>
                    <a:pt x="12691" y="8544"/>
                    <a:pt x="12936" y="8659"/>
                    <a:pt x="13184" y="8779"/>
                  </a:cubicBezTo>
                  <a:lnTo>
                    <a:pt x="13893" y="9122"/>
                  </a:lnTo>
                  <a:lnTo>
                    <a:pt x="14543" y="9448"/>
                  </a:lnTo>
                  <a:lnTo>
                    <a:pt x="15256" y="9810"/>
                  </a:lnTo>
                  <a:cubicBezTo>
                    <a:pt x="15647" y="10014"/>
                    <a:pt x="16042" y="10221"/>
                    <a:pt x="16439" y="10435"/>
                  </a:cubicBezTo>
                  <a:lnTo>
                    <a:pt x="17122" y="10811"/>
                  </a:lnTo>
                  <a:lnTo>
                    <a:pt x="17842" y="11213"/>
                  </a:lnTo>
                  <a:lnTo>
                    <a:pt x="18552" y="11621"/>
                  </a:lnTo>
                  <a:cubicBezTo>
                    <a:pt x="18840" y="11790"/>
                    <a:pt x="19130" y="11960"/>
                    <a:pt x="19419" y="12133"/>
                  </a:cubicBezTo>
                  <a:cubicBezTo>
                    <a:pt x="19749" y="12332"/>
                    <a:pt x="20083" y="12535"/>
                    <a:pt x="20413" y="12741"/>
                  </a:cubicBezTo>
                  <a:cubicBezTo>
                    <a:pt x="20681" y="12909"/>
                    <a:pt x="20951" y="13076"/>
                    <a:pt x="21221" y="13248"/>
                  </a:cubicBezTo>
                  <a:lnTo>
                    <a:pt x="21930" y="13709"/>
                  </a:lnTo>
                  <a:cubicBezTo>
                    <a:pt x="22197" y="13882"/>
                    <a:pt x="22463" y="14061"/>
                    <a:pt x="22730" y="14239"/>
                  </a:cubicBezTo>
                  <a:cubicBezTo>
                    <a:pt x="23029" y="14442"/>
                    <a:pt x="23327" y="14645"/>
                    <a:pt x="23627" y="14853"/>
                  </a:cubicBezTo>
                  <a:cubicBezTo>
                    <a:pt x="23970" y="15090"/>
                    <a:pt x="24311" y="15331"/>
                    <a:pt x="24652" y="15575"/>
                  </a:cubicBezTo>
                  <a:lnTo>
                    <a:pt x="25351" y="16085"/>
                  </a:lnTo>
                  <a:cubicBezTo>
                    <a:pt x="25614" y="16280"/>
                    <a:pt x="25879" y="16480"/>
                    <a:pt x="26143" y="16679"/>
                  </a:cubicBezTo>
                  <a:lnTo>
                    <a:pt x="26823" y="17197"/>
                  </a:lnTo>
                  <a:cubicBezTo>
                    <a:pt x="27253" y="17527"/>
                    <a:pt x="27682" y="17869"/>
                    <a:pt x="28110" y="18216"/>
                  </a:cubicBezTo>
                  <a:lnTo>
                    <a:pt x="28767" y="18757"/>
                  </a:lnTo>
                  <a:cubicBezTo>
                    <a:pt x="29040" y="18987"/>
                    <a:pt x="29314" y="19216"/>
                    <a:pt x="29585" y="19448"/>
                  </a:cubicBezTo>
                  <a:lnTo>
                    <a:pt x="30263" y="20031"/>
                  </a:lnTo>
                  <a:cubicBezTo>
                    <a:pt x="30617" y="20341"/>
                    <a:pt x="30973" y="20658"/>
                    <a:pt x="31324" y="20977"/>
                  </a:cubicBezTo>
                  <a:cubicBezTo>
                    <a:pt x="31593" y="21224"/>
                    <a:pt x="31863" y="21475"/>
                    <a:pt x="32133" y="21724"/>
                  </a:cubicBezTo>
                  <a:cubicBezTo>
                    <a:pt x="32426" y="21999"/>
                    <a:pt x="32716" y="22275"/>
                    <a:pt x="33007" y="22554"/>
                  </a:cubicBezTo>
                  <a:lnTo>
                    <a:pt x="33676" y="23207"/>
                  </a:lnTo>
                  <a:lnTo>
                    <a:pt x="34228" y="23762"/>
                  </a:lnTo>
                  <a:cubicBezTo>
                    <a:pt x="34096" y="23389"/>
                    <a:pt x="33972" y="23014"/>
                    <a:pt x="33826" y="22644"/>
                  </a:cubicBezTo>
                  <a:lnTo>
                    <a:pt x="33826" y="22644"/>
                  </a:lnTo>
                  <a:cubicBezTo>
                    <a:pt x="34206" y="23240"/>
                    <a:pt x="34573" y="23848"/>
                    <a:pt x="34922" y="24464"/>
                  </a:cubicBezTo>
                  <a:lnTo>
                    <a:pt x="35338" y="24906"/>
                  </a:lnTo>
                  <a:cubicBezTo>
                    <a:pt x="35687" y="25274"/>
                    <a:pt x="36034" y="25645"/>
                    <a:pt x="36380" y="26023"/>
                  </a:cubicBezTo>
                  <a:lnTo>
                    <a:pt x="37013" y="26730"/>
                  </a:lnTo>
                  <a:cubicBezTo>
                    <a:pt x="37287" y="27036"/>
                    <a:pt x="37558" y="27349"/>
                    <a:pt x="37831" y="27663"/>
                  </a:cubicBezTo>
                  <a:lnTo>
                    <a:pt x="38431" y="28364"/>
                  </a:lnTo>
                  <a:cubicBezTo>
                    <a:pt x="38845" y="28855"/>
                    <a:pt x="39255" y="29356"/>
                    <a:pt x="39663" y="29866"/>
                  </a:cubicBezTo>
                  <a:cubicBezTo>
                    <a:pt x="39860" y="30114"/>
                    <a:pt x="40058" y="30369"/>
                    <a:pt x="40256" y="30623"/>
                  </a:cubicBezTo>
                  <a:cubicBezTo>
                    <a:pt x="40516" y="30959"/>
                    <a:pt x="40778" y="31297"/>
                    <a:pt x="41040" y="31645"/>
                  </a:cubicBezTo>
                  <a:cubicBezTo>
                    <a:pt x="41239" y="31911"/>
                    <a:pt x="41442" y="32178"/>
                    <a:pt x="41642" y="32452"/>
                  </a:cubicBezTo>
                  <a:cubicBezTo>
                    <a:pt x="42005" y="32945"/>
                    <a:pt x="42363" y="33447"/>
                    <a:pt x="42722" y="33957"/>
                  </a:cubicBezTo>
                  <a:cubicBezTo>
                    <a:pt x="42929" y="34255"/>
                    <a:pt x="43135" y="34559"/>
                    <a:pt x="43342" y="34866"/>
                  </a:cubicBezTo>
                  <a:cubicBezTo>
                    <a:pt x="43607" y="35255"/>
                    <a:pt x="43871" y="35647"/>
                    <a:pt x="44133" y="36044"/>
                  </a:cubicBezTo>
                  <a:lnTo>
                    <a:pt x="44602" y="36766"/>
                  </a:lnTo>
                  <a:cubicBezTo>
                    <a:pt x="44060" y="33285"/>
                    <a:pt x="43132" y="29956"/>
                    <a:pt x="41849" y="26822"/>
                  </a:cubicBezTo>
                  <a:lnTo>
                    <a:pt x="41849" y="26822"/>
                  </a:lnTo>
                  <a:cubicBezTo>
                    <a:pt x="44735" y="31503"/>
                    <a:pt x="46821" y="36738"/>
                    <a:pt x="47900" y="42388"/>
                  </a:cubicBezTo>
                  <a:cubicBezTo>
                    <a:pt x="48034" y="42633"/>
                    <a:pt x="48162" y="42887"/>
                    <a:pt x="48292" y="43137"/>
                  </a:cubicBezTo>
                  <a:lnTo>
                    <a:pt x="48660" y="43826"/>
                  </a:lnTo>
                  <a:lnTo>
                    <a:pt x="48815" y="44134"/>
                  </a:lnTo>
                  <a:lnTo>
                    <a:pt x="48874" y="44251"/>
                  </a:lnTo>
                  <a:cubicBezTo>
                    <a:pt x="49735" y="45951"/>
                    <a:pt x="50561" y="47719"/>
                    <a:pt x="51351" y="49558"/>
                  </a:cubicBezTo>
                  <a:lnTo>
                    <a:pt x="51507" y="49923"/>
                  </a:lnTo>
                  <a:cubicBezTo>
                    <a:pt x="51724" y="50430"/>
                    <a:pt x="51934" y="50947"/>
                    <a:pt x="52145" y="51465"/>
                  </a:cubicBezTo>
                  <a:lnTo>
                    <a:pt x="52383" y="52058"/>
                  </a:lnTo>
                  <a:cubicBezTo>
                    <a:pt x="52583" y="52555"/>
                    <a:pt x="52778" y="53062"/>
                    <a:pt x="52970" y="53575"/>
                  </a:cubicBezTo>
                  <a:lnTo>
                    <a:pt x="53221" y="54243"/>
                  </a:lnTo>
                  <a:cubicBezTo>
                    <a:pt x="53394" y="54708"/>
                    <a:pt x="53564" y="55177"/>
                    <a:pt x="53732" y="55651"/>
                  </a:cubicBezTo>
                  <a:cubicBezTo>
                    <a:pt x="54055" y="51998"/>
                    <a:pt x="54002" y="48263"/>
                    <a:pt x="53514" y="44487"/>
                  </a:cubicBezTo>
                  <a:cubicBezTo>
                    <a:pt x="52889" y="39685"/>
                    <a:pt x="51615" y="35132"/>
                    <a:pt x="49799" y="30884"/>
                  </a:cubicBezTo>
                  <a:lnTo>
                    <a:pt x="49799" y="30884"/>
                  </a:lnTo>
                  <a:cubicBezTo>
                    <a:pt x="53548" y="37108"/>
                    <a:pt x="56105" y="44161"/>
                    <a:pt x="57095" y="51791"/>
                  </a:cubicBezTo>
                  <a:cubicBezTo>
                    <a:pt x="57748" y="56825"/>
                    <a:pt x="57666" y="61788"/>
                    <a:pt x="56958" y="66585"/>
                  </a:cubicBezTo>
                  <a:cubicBezTo>
                    <a:pt x="57204" y="67603"/>
                    <a:pt x="57438" y="68638"/>
                    <a:pt x="57666" y="69689"/>
                  </a:cubicBezTo>
                  <a:lnTo>
                    <a:pt x="57776" y="70211"/>
                  </a:lnTo>
                  <a:cubicBezTo>
                    <a:pt x="57915" y="70872"/>
                    <a:pt x="58049" y="71541"/>
                    <a:pt x="58177" y="72216"/>
                  </a:cubicBezTo>
                  <a:lnTo>
                    <a:pt x="58308" y="72888"/>
                  </a:lnTo>
                  <a:cubicBezTo>
                    <a:pt x="58430" y="73556"/>
                    <a:pt x="58551" y="74228"/>
                    <a:pt x="58668" y="74907"/>
                  </a:cubicBezTo>
                  <a:lnTo>
                    <a:pt x="58785" y="75600"/>
                  </a:lnTo>
                  <a:cubicBezTo>
                    <a:pt x="58900" y="76296"/>
                    <a:pt x="59011" y="76995"/>
                    <a:pt x="59119" y="77704"/>
                  </a:cubicBezTo>
                  <a:lnTo>
                    <a:pt x="59206" y="78312"/>
                  </a:lnTo>
                  <a:lnTo>
                    <a:pt x="59257" y="78665"/>
                  </a:lnTo>
                  <a:cubicBezTo>
                    <a:pt x="62337" y="70093"/>
                    <a:pt x="63500" y="60723"/>
                    <a:pt x="62257" y="51121"/>
                  </a:cubicBezTo>
                  <a:cubicBezTo>
                    <a:pt x="61515" y="45403"/>
                    <a:pt x="59961" y="39990"/>
                    <a:pt x="57737" y="34956"/>
                  </a:cubicBezTo>
                  <a:lnTo>
                    <a:pt x="57737" y="34956"/>
                  </a:lnTo>
                  <a:cubicBezTo>
                    <a:pt x="61894" y="41953"/>
                    <a:pt x="64717" y="49870"/>
                    <a:pt x="65827" y="58428"/>
                  </a:cubicBezTo>
                  <a:cubicBezTo>
                    <a:pt x="66979" y="67321"/>
                    <a:pt x="66150" y="76024"/>
                    <a:pt x="63699" y="84120"/>
                  </a:cubicBezTo>
                  <a:cubicBezTo>
                    <a:pt x="64164" y="83861"/>
                    <a:pt x="64614" y="83591"/>
                    <a:pt x="65088" y="83347"/>
                  </a:cubicBezTo>
                  <a:cubicBezTo>
                    <a:pt x="66657" y="82541"/>
                    <a:pt x="68252" y="81845"/>
                    <a:pt x="69862" y="81248"/>
                  </a:cubicBezTo>
                  <a:cubicBezTo>
                    <a:pt x="71593" y="73738"/>
                    <a:pt x="72043" y="65819"/>
                    <a:pt x="70997" y="57758"/>
                  </a:cubicBezTo>
                  <a:cubicBezTo>
                    <a:pt x="70526" y="54111"/>
                    <a:pt x="69750" y="50580"/>
                    <a:pt x="68721" y="47168"/>
                  </a:cubicBezTo>
                  <a:cubicBezTo>
                    <a:pt x="68065" y="46174"/>
                    <a:pt x="67407" y="45196"/>
                    <a:pt x="66742" y="44240"/>
                  </a:cubicBezTo>
                  <a:lnTo>
                    <a:pt x="66244" y="43534"/>
                  </a:lnTo>
                  <a:cubicBezTo>
                    <a:pt x="65497" y="42482"/>
                    <a:pt x="64747" y="41450"/>
                    <a:pt x="63991" y="40444"/>
                  </a:cubicBezTo>
                  <a:lnTo>
                    <a:pt x="63542" y="39855"/>
                  </a:lnTo>
                  <a:cubicBezTo>
                    <a:pt x="62757" y="38826"/>
                    <a:pt x="61972" y="37815"/>
                    <a:pt x="61177" y="36839"/>
                  </a:cubicBezTo>
                  <a:lnTo>
                    <a:pt x="60913" y="36517"/>
                  </a:lnTo>
                  <a:cubicBezTo>
                    <a:pt x="60126" y="35556"/>
                    <a:pt x="59337" y="34621"/>
                    <a:pt x="58545" y="33709"/>
                  </a:cubicBezTo>
                  <a:lnTo>
                    <a:pt x="58281" y="33402"/>
                  </a:lnTo>
                  <a:cubicBezTo>
                    <a:pt x="57471" y="32474"/>
                    <a:pt x="56657" y="31578"/>
                    <a:pt x="55841" y="30703"/>
                  </a:cubicBezTo>
                  <a:lnTo>
                    <a:pt x="55414" y="30241"/>
                  </a:lnTo>
                  <a:cubicBezTo>
                    <a:pt x="54619" y="29396"/>
                    <a:pt x="53822" y="28575"/>
                    <a:pt x="53024" y="27775"/>
                  </a:cubicBezTo>
                  <a:lnTo>
                    <a:pt x="52564" y="27317"/>
                  </a:lnTo>
                  <a:cubicBezTo>
                    <a:pt x="51758" y="26522"/>
                    <a:pt x="50955" y="25747"/>
                    <a:pt x="50152" y="24997"/>
                  </a:cubicBezTo>
                  <a:lnTo>
                    <a:pt x="49755" y="24632"/>
                  </a:lnTo>
                  <a:cubicBezTo>
                    <a:pt x="48921" y="23860"/>
                    <a:pt x="48090" y="23112"/>
                    <a:pt x="47257" y="22388"/>
                  </a:cubicBezTo>
                  <a:lnTo>
                    <a:pt x="47051" y="22212"/>
                  </a:lnTo>
                  <a:cubicBezTo>
                    <a:pt x="46202" y="21476"/>
                    <a:pt x="45352" y="20765"/>
                    <a:pt x="44506" y="20076"/>
                  </a:cubicBezTo>
                  <a:lnTo>
                    <a:pt x="44371" y="19967"/>
                  </a:lnTo>
                  <a:cubicBezTo>
                    <a:pt x="43519" y="19277"/>
                    <a:pt x="42666" y="18612"/>
                    <a:pt x="41818" y="17967"/>
                  </a:cubicBezTo>
                  <a:lnTo>
                    <a:pt x="41515" y="17735"/>
                  </a:lnTo>
                  <a:cubicBezTo>
                    <a:pt x="40689" y="17114"/>
                    <a:pt x="39866" y="16511"/>
                    <a:pt x="39044" y="15931"/>
                  </a:cubicBezTo>
                  <a:lnTo>
                    <a:pt x="38710" y="15692"/>
                  </a:lnTo>
                  <a:cubicBezTo>
                    <a:pt x="37887" y="15114"/>
                    <a:pt x="37066" y="14554"/>
                    <a:pt x="36252" y="14015"/>
                  </a:cubicBezTo>
                  <a:lnTo>
                    <a:pt x="35996" y="13849"/>
                  </a:lnTo>
                  <a:cubicBezTo>
                    <a:pt x="35148" y="13293"/>
                    <a:pt x="34305" y="12755"/>
                    <a:pt x="33470" y="12239"/>
                  </a:cubicBezTo>
                  <a:lnTo>
                    <a:pt x="33436" y="12222"/>
                  </a:lnTo>
                  <a:cubicBezTo>
                    <a:pt x="31679" y="11141"/>
                    <a:pt x="29952" y="10154"/>
                    <a:pt x="28263" y="9250"/>
                  </a:cubicBezTo>
                  <a:lnTo>
                    <a:pt x="28202" y="9219"/>
                  </a:lnTo>
                  <a:cubicBezTo>
                    <a:pt x="27367" y="8773"/>
                    <a:pt x="26547" y="8349"/>
                    <a:pt x="25733" y="7944"/>
                  </a:cubicBezTo>
                  <a:lnTo>
                    <a:pt x="25655" y="7906"/>
                  </a:lnTo>
                  <a:cubicBezTo>
                    <a:pt x="14840" y="2538"/>
                    <a:pt x="5926" y="643"/>
                    <a:pt x="1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432576" y="1003051"/>
              <a:ext cx="1140682" cy="1989016"/>
            </a:xfrm>
            <a:custGeom>
              <a:avLst/>
              <a:gdLst/>
              <a:ahLst/>
              <a:cxnLst/>
              <a:rect l="l" t="t" r="r" b="b"/>
              <a:pathLst>
                <a:path w="60115" h="104823" extrusionOk="0">
                  <a:moveTo>
                    <a:pt x="0" y="0"/>
                  </a:moveTo>
                  <a:cubicBezTo>
                    <a:pt x="136" y="1715"/>
                    <a:pt x="1109" y="3708"/>
                    <a:pt x="2925" y="5961"/>
                  </a:cubicBezTo>
                  <a:cubicBezTo>
                    <a:pt x="33151" y="16542"/>
                    <a:pt x="28375" y="46052"/>
                    <a:pt x="38196" y="89043"/>
                  </a:cubicBezTo>
                  <a:cubicBezTo>
                    <a:pt x="39537" y="94888"/>
                    <a:pt x="41414" y="100133"/>
                    <a:pt x="43648" y="104823"/>
                  </a:cubicBezTo>
                  <a:cubicBezTo>
                    <a:pt x="46437" y="95941"/>
                    <a:pt x="52079" y="87960"/>
                    <a:pt x="60115" y="82385"/>
                  </a:cubicBezTo>
                  <a:cubicBezTo>
                    <a:pt x="54541" y="20466"/>
                    <a:pt x="15797" y="411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4432538" y="1003070"/>
              <a:ext cx="1078122" cy="1976721"/>
            </a:xfrm>
            <a:custGeom>
              <a:avLst/>
              <a:gdLst/>
              <a:ahLst/>
              <a:cxnLst/>
              <a:rect l="l" t="t" r="r" b="b"/>
              <a:pathLst>
                <a:path w="56818" h="104175" extrusionOk="0">
                  <a:moveTo>
                    <a:pt x="1" y="1"/>
                  </a:moveTo>
                  <a:cubicBezTo>
                    <a:pt x="33" y="417"/>
                    <a:pt x="121" y="849"/>
                    <a:pt x="252" y="1298"/>
                  </a:cubicBezTo>
                  <a:lnTo>
                    <a:pt x="252" y="1296"/>
                  </a:lnTo>
                  <a:lnTo>
                    <a:pt x="269" y="1354"/>
                  </a:lnTo>
                  <a:cubicBezTo>
                    <a:pt x="398" y="1784"/>
                    <a:pt x="581" y="2227"/>
                    <a:pt x="799" y="2686"/>
                  </a:cubicBezTo>
                  <a:lnTo>
                    <a:pt x="869" y="2835"/>
                  </a:lnTo>
                  <a:cubicBezTo>
                    <a:pt x="1028" y="3156"/>
                    <a:pt x="1239" y="3493"/>
                    <a:pt x="1441" y="3831"/>
                  </a:cubicBezTo>
                  <a:lnTo>
                    <a:pt x="1767" y="4376"/>
                  </a:lnTo>
                  <a:cubicBezTo>
                    <a:pt x="1988" y="4714"/>
                    <a:pt x="2263" y="5066"/>
                    <a:pt x="2529" y="5419"/>
                  </a:cubicBezTo>
                  <a:lnTo>
                    <a:pt x="2927" y="5956"/>
                  </a:lnTo>
                  <a:cubicBezTo>
                    <a:pt x="3799" y="6261"/>
                    <a:pt x="4631" y="6589"/>
                    <a:pt x="5446" y="6925"/>
                  </a:cubicBezTo>
                  <a:lnTo>
                    <a:pt x="5900" y="7116"/>
                  </a:lnTo>
                  <a:cubicBezTo>
                    <a:pt x="6647" y="7434"/>
                    <a:pt x="7378" y="7765"/>
                    <a:pt x="8078" y="8110"/>
                  </a:cubicBezTo>
                  <a:lnTo>
                    <a:pt x="8231" y="8183"/>
                  </a:lnTo>
                  <a:cubicBezTo>
                    <a:pt x="8982" y="8557"/>
                    <a:pt x="9707" y="8948"/>
                    <a:pt x="10406" y="9354"/>
                  </a:cubicBezTo>
                  <a:lnTo>
                    <a:pt x="10769" y="9570"/>
                  </a:lnTo>
                  <a:cubicBezTo>
                    <a:pt x="11365" y="9924"/>
                    <a:pt x="11943" y="10289"/>
                    <a:pt x="12503" y="10668"/>
                  </a:cubicBezTo>
                  <a:lnTo>
                    <a:pt x="12818" y="10877"/>
                  </a:lnTo>
                  <a:cubicBezTo>
                    <a:pt x="13452" y="11313"/>
                    <a:pt x="14062" y="11767"/>
                    <a:pt x="14651" y="12233"/>
                  </a:cubicBezTo>
                  <a:lnTo>
                    <a:pt x="14890" y="12428"/>
                  </a:lnTo>
                  <a:cubicBezTo>
                    <a:pt x="15396" y="12840"/>
                    <a:pt x="15884" y="13261"/>
                    <a:pt x="16355" y="13693"/>
                  </a:cubicBezTo>
                  <a:lnTo>
                    <a:pt x="16704" y="14012"/>
                  </a:lnTo>
                  <a:cubicBezTo>
                    <a:pt x="17236" y="14511"/>
                    <a:pt x="17754" y="15024"/>
                    <a:pt x="18246" y="15554"/>
                  </a:cubicBezTo>
                  <a:lnTo>
                    <a:pt x="18299" y="15613"/>
                  </a:lnTo>
                  <a:cubicBezTo>
                    <a:pt x="18767" y="16117"/>
                    <a:pt x="19208" y="16636"/>
                    <a:pt x="19640" y="17165"/>
                  </a:cubicBezTo>
                  <a:lnTo>
                    <a:pt x="19972" y="17575"/>
                  </a:lnTo>
                  <a:cubicBezTo>
                    <a:pt x="20371" y="18085"/>
                    <a:pt x="20761" y="18602"/>
                    <a:pt x="21132" y="19129"/>
                  </a:cubicBezTo>
                  <a:lnTo>
                    <a:pt x="21249" y="19293"/>
                  </a:lnTo>
                  <a:cubicBezTo>
                    <a:pt x="21651" y="19874"/>
                    <a:pt x="22033" y="20468"/>
                    <a:pt x="22403" y="21073"/>
                  </a:cubicBezTo>
                  <a:lnTo>
                    <a:pt x="22688" y="21553"/>
                  </a:lnTo>
                  <a:cubicBezTo>
                    <a:pt x="22981" y="22052"/>
                    <a:pt x="23267" y="22556"/>
                    <a:pt x="23543" y="23070"/>
                  </a:cubicBezTo>
                  <a:lnTo>
                    <a:pt x="23769" y="23490"/>
                  </a:lnTo>
                  <a:lnTo>
                    <a:pt x="23859" y="23660"/>
                  </a:lnTo>
                  <a:lnTo>
                    <a:pt x="24068" y="24106"/>
                  </a:lnTo>
                  <a:cubicBezTo>
                    <a:pt x="24411" y="24792"/>
                    <a:pt x="24741" y="25492"/>
                    <a:pt x="25056" y="26210"/>
                  </a:cubicBezTo>
                  <a:cubicBezTo>
                    <a:pt x="25176" y="26485"/>
                    <a:pt x="25293" y="26764"/>
                    <a:pt x="25412" y="27044"/>
                  </a:cubicBezTo>
                  <a:cubicBezTo>
                    <a:pt x="25702" y="27738"/>
                    <a:pt x="25979" y="28445"/>
                    <a:pt x="26246" y="29165"/>
                  </a:cubicBezTo>
                  <a:lnTo>
                    <a:pt x="26513" y="29884"/>
                  </a:lnTo>
                  <a:cubicBezTo>
                    <a:pt x="26859" y="30858"/>
                    <a:pt x="27189" y="31850"/>
                    <a:pt x="27503" y="32871"/>
                  </a:cubicBezTo>
                  <a:lnTo>
                    <a:pt x="27534" y="32986"/>
                  </a:lnTo>
                  <a:cubicBezTo>
                    <a:pt x="27833" y="33970"/>
                    <a:pt x="28112" y="34977"/>
                    <a:pt x="28382" y="36004"/>
                  </a:cubicBezTo>
                  <a:cubicBezTo>
                    <a:pt x="28450" y="36265"/>
                    <a:pt x="28517" y="36535"/>
                    <a:pt x="28585" y="36798"/>
                  </a:cubicBezTo>
                  <a:cubicBezTo>
                    <a:pt x="28803" y="37660"/>
                    <a:pt x="29016" y="38538"/>
                    <a:pt x="29219" y="39428"/>
                  </a:cubicBezTo>
                  <a:lnTo>
                    <a:pt x="29384" y="40153"/>
                  </a:lnTo>
                  <a:cubicBezTo>
                    <a:pt x="29673" y="41444"/>
                    <a:pt x="29947" y="42761"/>
                    <a:pt x="30211" y="44113"/>
                  </a:cubicBezTo>
                  <a:cubicBezTo>
                    <a:pt x="30577" y="41948"/>
                    <a:pt x="30773" y="39724"/>
                    <a:pt x="30769" y="37451"/>
                  </a:cubicBezTo>
                  <a:cubicBezTo>
                    <a:pt x="30758" y="34065"/>
                    <a:pt x="30312" y="30791"/>
                    <a:pt x="29504" y="27665"/>
                  </a:cubicBezTo>
                  <a:lnTo>
                    <a:pt x="29504" y="27665"/>
                  </a:lnTo>
                  <a:cubicBezTo>
                    <a:pt x="31700" y="32695"/>
                    <a:pt x="32931" y="38243"/>
                    <a:pt x="32947" y="44098"/>
                  </a:cubicBezTo>
                  <a:cubicBezTo>
                    <a:pt x="32955" y="47364"/>
                    <a:pt x="32576" y="50543"/>
                    <a:pt x="31873" y="53591"/>
                  </a:cubicBezTo>
                  <a:cubicBezTo>
                    <a:pt x="32353" y="56561"/>
                    <a:pt x="32827" y="59638"/>
                    <a:pt x="33330" y="62833"/>
                  </a:cubicBezTo>
                  <a:cubicBezTo>
                    <a:pt x="35870" y="57116"/>
                    <a:pt x="37289" y="50769"/>
                    <a:pt x="37270" y="44087"/>
                  </a:cubicBezTo>
                  <a:cubicBezTo>
                    <a:pt x="37259" y="39901"/>
                    <a:pt x="36682" y="35858"/>
                    <a:pt x="35630" y="32015"/>
                  </a:cubicBezTo>
                  <a:lnTo>
                    <a:pt x="35630" y="32015"/>
                  </a:lnTo>
                  <a:cubicBezTo>
                    <a:pt x="38070" y="37762"/>
                    <a:pt x="39440" y="44090"/>
                    <a:pt x="39459" y="50742"/>
                  </a:cubicBezTo>
                  <a:cubicBezTo>
                    <a:pt x="39478" y="58232"/>
                    <a:pt x="37786" y="65321"/>
                    <a:pt x="34771" y="71629"/>
                  </a:cubicBezTo>
                  <a:cubicBezTo>
                    <a:pt x="35027" y="73127"/>
                    <a:pt x="35296" y="74643"/>
                    <a:pt x="35575" y="76185"/>
                  </a:cubicBezTo>
                  <a:cubicBezTo>
                    <a:pt x="35664" y="76667"/>
                    <a:pt x="35752" y="77150"/>
                    <a:pt x="35844" y="77638"/>
                  </a:cubicBezTo>
                  <a:cubicBezTo>
                    <a:pt x="35893" y="77904"/>
                    <a:pt x="35946" y="78176"/>
                    <a:pt x="35998" y="78445"/>
                  </a:cubicBezTo>
                  <a:cubicBezTo>
                    <a:pt x="40943" y="70416"/>
                    <a:pt x="43807" y="60912"/>
                    <a:pt x="43781" y="50728"/>
                  </a:cubicBezTo>
                  <a:cubicBezTo>
                    <a:pt x="43768" y="45746"/>
                    <a:pt x="43053" y="40934"/>
                    <a:pt x="41746" y="36372"/>
                  </a:cubicBezTo>
                  <a:lnTo>
                    <a:pt x="41746" y="36372"/>
                  </a:lnTo>
                  <a:cubicBezTo>
                    <a:pt x="44440" y="42829"/>
                    <a:pt x="45938" y="49924"/>
                    <a:pt x="45959" y="57386"/>
                  </a:cubicBezTo>
                  <a:cubicBezTo>
                    <a:pt x="45988" y="68131"/>
                    <a:pt x="42928" y="78152"/>
                    <a:pt x="37655" y="86584"/>
                  </a:cubicBezTo>
                  <a:lnTo>
                    <a:pt x="37711" y="86840"/>
                  </a:lnTo>
                  <a:cubicBezTo>
                    <a:pt x="37875" y="87574"/>
                    <a:pt x="38029" y="88302"/>
                    <a:pt x="38198" y="89042"/>
                  </a:cubicBezTo>
                  <a:cubicBezTo>
                    <a:pt x="38457" y="90173"/>
                    <a:pt x="38742" y="91275"/>
                    <a:pt x="39040" y="92360"/>
                  </a:cubicBezTo>
                  <a:cubicBezTo>
                    <a:pt x="46135" y="82586"/>
                    <a:pt x="50327" y="70472"/>
                    <a:pt x="50290" y="57375"/>
                  </a:cubicBezTo>
                  <a:cubicBezTo>
                    <a:pt x="50277" y="51631"/>
                    <a:pt x="49434" y="46099"/>
                    <a:pt x="47909" y="40859"/>
                  </a:cubicBezTo>
                  <a:lnTo>
                    <a:pt x="47909" y="40859"/>
                  </a:lnTo>
                  <a:cubicBezTo>
                    <a:pt x="50821" y="47994"/>
                    <a:pt x="52448" y="55820"/>
                    <a:pt x="52471" y="64019"/>
                  </a:cubicBezTo>
                  <a:cubicBezTo>
                    <a:pt x="52505" y="77248"/>
                    <a:pt x="48378" y="89501"/>
                    <a:pt x="41374" y="99501"/>
                  </a:cubicBezTo>
                  <a:cubicBezTo>
                    <a:pt x="41992" y="101117"/>
                    <a:pt x="42655" y="102672"/>
                    <a:pt x="43354" y="104175"/>
                  </a:cubicBezTo>
                  <a:cubicBezTo>
                    <a:pt x="43668" y="103762"/>
                    <a:pt x="43990" y="103359"/>
                    <a:pt x="44294" y="102942"/>
                  </a:cubicBezTo>
                  <a:cubicBezTo>
                    <a:pt x="45928" y="98464"/>
                    <a:pt x="48304" y="94256"/>
                    <a:pt x="51355" y="90513"/>
                  </a:cubicBezTo>
                  <a:cubicBezTo>
                    <a:pt x="54863" y="82402"/>
                    <a:pt x="56818" y="73438"/>
                    <a:pt x="56794" y="64008"/>
                  </a:cubicBezTo>
                  <a:cubicBezTo>
                    <a:pt x="56791" y="63294"/>
                    <a:pt x="56758" y="62585"/>
                    <a:pt x="56735" y="61876"/>
                  </a:cubicBezTo>
                  <a:cubicBezTo>
                    <a:pt x="56295" y="60108"/>
                    <a:pt x="55829" y="58382"/>
                    <a:pt x="55327" y="56709"/>
                  </a:cubicBezTo>
                  <a:lnTo>
                    <a:pt x="55279" y="56545"/>
                  </a:lnTo>
                  <a:cubicBezTo>
                    <a:pt x="55093" y="55922"/>
                    <a:pt x="54898" y="55309"/>
                    <a:pt x="54704" y="54701"/>
                  </a:cubicBezTo>
                  <a:lnTo>
                    <a:pt x="54535" y="54172"/>
                  </a:lnTo>
                  <a:cubicBezTo>
                    <a:pt x="54351" y="53606"/>
                    <a:pt x="54161" y="53050"/>
                    <a:pt x="53969" y="52495"/>
                  </a:cubicBezTo>
                  <a:lnTo>
                    <a:pt x="53757" y="51879"/>
                  </a:lnTo>
                  <a:cubicBezTo>
                    <a:pt x="53567" y="51343"/>
                    <a:pt x="53375" y="50809"/>
                    <a:pt x="53180" y="50284"/>
                  </a:cubicBezTo>
                  <a:lnTo>
                    <a:pt x="52948" y="49665"/>
                  </a:lnTo>
                  <a:cubicBezTo>
                    <a:pt x="52752" y="49140"/>
                    <a:pt x="52550" y="48620"/>
                    <a:pt x="52349" y="48108"/>
                  </a:cubicBezTo>
                  <a:lnTo>
                    <a:pt x="52125" y="47556"/>
                  </a:lnTo>
                  <a:cubicBezTo>
                    <a:pt x="51911" y="47029"/>
                    <a:pt x="51695" y="46500"/>
                    <a:pt x="51475" y="45979"/>
                  </a:cubicBezTo>
                  <a:lnTo>
                    <a:pt x="51333" y="45655"/>
                  </a:lnTo>
                  <a:cubicBezTo>
                    <a:pt x="50538" y="43804"/>
                    <a:pt x="49708" y="42026"/>
                    <a:pt x="48841" y="40317"/>
                  </a:cubicBezTo>
                  <a:lnTo>
                    <a:pt x="48784" y="40200"/>
                  </a:lnTo>
                  <a:cubicBezTo>
                    <a:pt x="48609" y="39860"/>
                    <a:pt x="48435" y="39533"/>
                    <a:pt x="48260" y="39202"/>
                  </a:cubicBezTo>
                  <a:cubicBezTo>
                    <a:pt x="48034" y="38767"/>
                    <a:pt x="47805" y="38338"/>
                    <a:pt x="47572" y="37914"/>
                  </a:cubicBezTo>
                  <a:cubicBezTo>
                    <a:pt x="47395" y="37584"/>
                    <a:pt x="47212" y="37255"/>
                    <a:pt x="47031" y="36932"/>
                  </a:cubicBezTo>
                  <a:cubicBezTo>
                    <a:pt x="46743" y="36424"/>
                    <a:pt x="46456" y="35922"/>
                    <a:pt x="46163" y="35429"/>
                  </a:cubicBezTo>
                  <a:cubicBezTo>
                    <a:pt x="45938" y="35047"/>
                    <a:pt x="45714" y="34675"/>
                    <a:pt x="45488" y="34304"/>
                  </a:cubicBezTo>
                  <a:cubicBezTo>
                    <a:pt x="45218" y="33864"/>
                    <a:pt x="44948" y="33426"/>
                    <a:pt x="44674" y="33000"/>
                  </a:cubicBezTo>
                  <a:cubicBezTo>
                    <a:pt x="44485" y="32701"/>
                    <a:pt x="44295" y="32408"/>
                    <a:pt x="44107" y="32118"/>
                  </a:cubicBezTo>
                  <a:cubicBezTo>
                    <a:pt x="43837" y="31709"/>
                    <a:pt x="43567" y="31307"/>
                    <a:pt x="43296" y="30906"/>
                  </a:cubicBezTo>
                  <a:cubicBezTo>
                    <a:pt x="43112" y="30637"/>
                    <a:pt x="42931" y="30365"/>
                    <a:pt x="42747" y="30100"/>
                  </a:cubicBezTo>
                  <a:cubicBezTo>
                    <a:pt x="42368" y="29559"/>
                    <a:pt x="41986" y="29029"/>
                    <a:pt x="41603" y="28504"/>
                  </a:cubicBezTo>
                  <a:cubicBezTo>
                    <a:pt x="41411" y="28242"/>
                    <a:pt x="41216" y="27986"/>
                    <a:pt x="41024" y="27730"/>
                  </a:cubicBezTo>
                  <a:cubicBezTo>
                    <a:pt x="40751" y="27367"/>
                    <a:pt x="40477" y="27013"/>
                    <a:pt x="40203" y="26658"/>
                  </a:cubicBezTo>
                  <a:lnTo>
                    <a:pt x="39643" y="25947"/>
                  </a:lnTo>
                  <a:cubicBezTo>
                    <a:pt x="39227" y="25426"/>
                    <a:pt x="38807" y="24915"/>
                    <a:pt x="38386" y="24413"/>
                  </a:cubicBezTo>
                  <a:lnTo>
                    <a:pt x="37834" y="23770"/>
                  </a:lnTo>
                  <a:cubicBezTo>
                    <a:pt x="37544" y="23432"/>
                    <a:pt x="37250" y="23095"/>
                    <a:pt x="36955" y="22765"/>
                  </a:cubicBezTo>
                  <a:lnTo>
                    <a:pt x="36371" y="22112"/>
                  </a:lnTo>
                  <a:cubicBezTo>
                    <a:pt x="35973" y="21678"/>
                    <a:pt x="35575" y="21251"/>
                    <a:pt x="35176" y="20832"/>
                  </a:cubicBezTo>
                  <a:lnTo>
                    <a:pt x="34595" y="20233"/>
                  </a:lnTo>
                  <a:cubicBezTo>
                    <a:pt x="34269" y="19896"/>
                    <a:pt x="33941" y="19566"/>
                    <a:pt x="33611" y="19240"/>
                  </a:cubicBezTo>
                  <a:lnTo>
                    <a:pt x="33014" y="18657"/>
                  </a:lnTo>
                  <a:cubicBezTo>
                    <a:pt x="32680" y="18334"/>
                    <a:pt x="32343" y="18016"/>
                    <a:pt x="32010" y="17704"/>
                  </a:cubicBezTo>
                  <a:lnTo>
                    <a:pt x="31498" y="17227"/>
                  </a:lnTo>
                  <a:cubicBezTo>
                    <a:pt x="31067" y="16833"/>
                    <a:pt x="30632" y="16446"/>
                    <a:pt x="30198" y="16064"/>
                  </a:cubicBezTo>
                  <a:lnTo>
                    <a:pt x="29614" y="15563"/>
                  </a:lnTo>
                  <a:cubicBezTo>
                    <a:pt x="29295" y="15291"/>
                    <a:pt x="28976" y="15022"/>
                    <a:pt x="28656" y="14757"/>
                  </a:cubicBezTo>
                  <a:lnTo>
                    <a:pt x="28115" y="14310"/>
                  </a:lnTo>
                  <a:cubicBezTo>
                    <a:pt x="27662" y="13942"/>
                    <a:pt x="27208" y="13585"/>
                    <a:pt x="26754" y="13233"/>
                  </a:cubicBezTo>
                  <a:lnTo>
                    <a:pt x="26202" y="12812"/>
                  </a:lnTo>
                  <a:cubicBezTo>
                    <a:pt x="25883" y="12569"/>
                    <a:pt x="25566" y="12332"/>
                    <a:pt x="25248" y="12096"/>
                  </a:cubicBezTo>
                  <a:lnTo>
                    <a:pt x="24673" y="11678"/>
                  </a:lnTo>
                  <a:cubicBezTo>
                    <a:pt x="24219" y="11349"/>
                    <a:pt x="23765" y="11030"/>
                    <a:pt x="23312" y="10718"/>
                  </a:cubicBezTo>
                  <a:lnTo>
                    <a:pt x="22843" y="10403"/>
                  </a:lnTo>
                  <a:cubicBezTo>
                    <a:pt x="22507" y="10177"/>
                    <a:pt x="22174" y="9952"/>
                    <a:pt x="21840" y="9734"/>
                  </a:cubicBezTo>
                  <a:lnTo>
                    <a:pt x="21248" y="9354"/>
                  </a:lnTo>
                  <a:cubicBezTo>
                    <a:pt x="20908" y="9134"/>
                    <a:pt x="20566" y="8920"/>
                    <a:pt x="20226" y="8710"/>
                  </a:cubicBezTo>
                  <a:lnTo>
                    <a:pt x="19640" y="8350"/>
                  </a:lnTo>
                  <a:cubicBezTo>
                    <a:pt x="19249" y="8113"/>
                    <a:pt x="18859" y="7884"/>
                    <a:pt x="18469" y="7657"/>
                  </a:cubicBezTo>
                  <a:lnTo>
                    <a:pt x="17883" y="7321"/>
                  </a:lnTo>
                  <a:cubicBezTo>
                    <a:pt x="17584" y="7151"/>
                    <a:pt x="17283" y="6982"/>
                    <a:pt x="16987" y="6817"/>
                  </a:cubicBezTo>
                  <a:lnTo>
                    <a:pt x="16449" y="6521"/>
                  </a:lnTo>
                  <a:cubicBezTo>
                    <a:pt x="16025" y="6292"/>
                    <a:pt x="15604" y="6070"/>
                    <a:pt x="15184" y="5854"/>
                  </a:cubicBezTo>
                  <a:lnTo>
                    <a:pt x="14595" y="5553"/>
                  </a:lnTo>
                  <a:cubicBezTo>
                    <a:pt x="14325" y="5420"/>
                    <a:pt x="14059" y="5286"/>
                    <a:pt x="13795" y="5155"/>
                  </a:cubicBezTo>
                  <a:lnTo>
                    <a:pt x="13192" y="4862"/>
                  </a:lnTo>
                  <a:cubicBezTo>
                    <a:pt x="12826" y="4686"/>
                    <a:pt x="12459" y="4513"/>
                    <a:pt x="12097" y="4348"/>
                  </a:cubicBezTo>
                  <a:lnTo>
                    <a:pt x="11422" y="4042"/>
                  </a:lnTo>
                  <a:lnTo>
                    <a:pt x="10702" y="3721"/>
                  </a:lnTo>
                  <a:lnTo>
                    <a:pt x="10060" y="3443"/>
                  </a:lnTo>
                  <a:lnTo>
                    <a:pt x="9374" y="3158"/>
                  </a:lnTo>
                  <a:cubicBezTo>
                    <a:pt x="9035" y="3018"/>
                    <a:pt x="8699" y="2882"/>
                    <a:pt x="8367" y="2751"/>
                  </a:cubicBezTo>
                  <a:lnTo>
                    <a:pt x="7759" y="2511"/>
                  </a:lnTo>
                  <a:lnTo>
                    <a:pt x="7079" y="2252"/>
                  </a:lnTo>
                  <a:lnTo>
                    <a:pt x="6581" y="2068"/>
                  </a:lnTo>
                  <a:cubicBezTo>
                    <a:pt x="6103" y="1892"/>
                    <a:pt x="5630" y="1724"/>
                    <a:pt x="5169" y="1565"/>
                  </a:cubicBezTo>
                  <a:lnTo>
                    <a:pt x="4993" y="1502"/>
                  </a:lnTo>
                  <a:cubicBezTo>
                    <a:pt x="4745" y="1420"/>
                    <a:pt x="4502" y="1337"/>
                    <a:pt x="4262" y="1261"/>
                  </a:cubicBezTo>
                  <a:lnTo>
                    <a:pt x="3942" y="1153"/>
                  </a:lnTo>
                  <a:cubicBezTo>
                    <a:pt x="3123" y="890"/>
                    <a:pt x="2339" y="649"/>
                    <a:pt x="1596" y="436"/>
                  </a:cubicBezTo>
                  <a:lnTo>
                    <a:pt x="1521" y="414"/>
                  </a:lnTo>
                  <a:cubicBezTo>
                    <a:pt x="994" y="266"/>
                    <a:pt x="486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5564389" y="3018164"/>
              <a:ext cx="240091" cy="210300"/>
            </a:xfrm>
            <a:custGeom>
              <a:avLst/>
              <a:gdLst/>
              <a:ahLst/>
              <a:cxnLst/>
              <a:rect l="l" t="t" r="r" b="b"/>
              <a:pathLst>
                <a:path w="12653" h="11083" extrusionOk="0">
                  <a:moveTo>
                    <a:pt x="6325" y="0"/>
                  </a:moveTo>
                  <a:cubicBezTo>
                    <a:pt x="5470" y="0"/>
                    <a:pt x="4602" y="198"/>
                    <a:pt x="3789" y="617"/>
                  </a:cubicBezTo>
                  <a:cubicBezTo>
                    <a:pt x="1071" y="2010"/>
                    <a:pt x="0" y="5352"/>
                    <a:pt x="1394" y="8067"/>
                  </a:cubicBezTo>
                  <a:lnTo>
                    <a:pt x="1394" y="8066"/>
                  </a:lnTo>
                  <a:cubicBezTo>
                    <a:pt x="2378" y="9983"/>
                    <a:pt x="4321" y="11083"/>
                    <a:pt x="6332" y="11083"/>
                  </a:cubicBezTo>
                  <a:cubicBezTo>
                    <a:pt x="7182" y="11083"/>
                    <a:pt x="8045" y="10886"/>
                    <a:pt x="8853" y="10472"/>
                  </a:cubicBezTo>
                  <a:cubicBezTo>
                    <a:pt x="11581" y="9071"/>
                    <a:pt x="12652" y="5730"/>
                    <a:pt x="11252" y="3005"/>
                  </a:cubicBezTo>
                  <a:cubicBezTo>
                    <a:pt x="10274" y="1098"/>
                    <a:pt x="8336" y="0"/>
                    <a:pt x="6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5940946" y="2834687"/>
              <a:ext cx="281134" cy="471396"/>
            </a:xfrm>
            <a:custGeom>
              <a:avLst/>
              <a:gdLst/>
              <a:ahLst/>
              <a:cxnLst/>
              <a:rect l="l" t="t" r="r" b="b"/>
              <a:pathLst>
                <a:path w="14816" h="24843" extrusionOk="0">
                  <a:moveTo>
                    <a:pt x="4113" y="0"/>
                  </a:moveTo>
                  <a:cubicBezTo>
                    <a:pt x="4099" y="604"/>
                    <a:pt x="4022" y="1201"/>
                    <a:pt x="3892" y="1787"/>
                  </a:cubicBezTo>
                  <a:cubicBezTo>
                    <a:pt x="3340" y="4067"/>
                    <a:pt x="2067" y="6107"/>
                    <a:pt x="1283" y="8320"/>
                  </a:cubicBezTo>
                  <a:cubicBezTo>
                    <a:pt x="123" y="11494"/>
                    <a:pt x="0" y="15042"/>
                    <a:pt x="884" y="18307"/>
                  </a:cubicBezTo>
                  <a:cubicBezTo>
                    <a:pt x="1537" y="20711"/>
                    <a:pt x="2763" y="22956"/>
                    <a:pt x="4400" y="24843"/>
                  </a:cubicBezTo>
                  <a:cubicBezTo>
                    <a:pt x="4582" y="23189"/>
                    <a:pt x="5027" y="21570"/>
                    <a:pt x="5709" y="20056"/>
                  </a:cubicBezTo>
                  <a:cubicBezTo>
                    <a:pt x="6558" y="18161"/>
                    <a:pt x="9520" y="13181"/>
                    <a:pt x="12273" y="13181"/>
                  </a:cubicBezTo>
                  <a:cubicBezTo>
                    <a:pt x="12539" y="13181"/>
                    <a:pt x="12803" y="13227"/>
                    <a:pt x="13064" y="13327"/>
                  </a:cubicBezTo>
                  <a:cubicBezTo>
                    <a:pt x="13991" y="13683"/>
                    <a:pt x="14032" y="14194"/>
                    <a:pt x="13742" y="14741"/>
                  </a:cubicBezTo>
                  <a:lnTo>
                    <a:pt x="13851" y="14784"/>
                  </a:lnTo>
                  <a:cubicBezTo>
                    <a:pt x="14133" y="14155"/>
                    <a:pt x="14462" y="13538"/>
                    <a:pt x="14816" y="12922"/>
                  </a:cubicBezTo>
                  <a:cubicBezTo>
                    <a:pt x="14482" y="11333"/>
                    <a:pt x="14102" y="9771"/>
                    <a:pt x="13498" y="8259"/>
                  </a:cubicBezTo>
                  <a:cubicBezTo>
                    <a:pt x="12685" y="6195"/>
                    <a:pt x="8904" y="2211"/>
                    <a:pt x="4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6173912" y="3079892"/>
              <a:ext cx="155310" cy="578472"/>
            </a:xfrm>
            <a:custGeom>
              <a:avLst/>
              <a:gdLst/>
              <a:ahLst/>
              <a:cxnLst/>
              <a:rect l="l" t="t" r="r" b="b"/>
              <a:pathLst>
                <a:path w="8185" h="30486" extrusionOk="0">
                  <a:moveTo>
                    <a:pt x="2539" y="0"/>
                  </a:moveTo>
                  <a:cubicBezTo>
                    <a:pt x="2185" y="616"/>
                    <a:pt x="1856" y="1233"/>
                    <a:pt x="1574" y="1862"/>
                  </a:cubicBezTo>
                  <a:cubicBezTo>
                    <a:pt x="1" y="5633"/>
                    <a:pt x="1008" y="9936"/>
                    <a:pt x="2171" y="13837"/>
                  </a:cubicBezTo>
                  <a:cubicBezTo>
                    <a:pt x="3342" y="17759"/>
                    <a:pt x="4641" y="21903"/>
                    <a:pt x="3557" y="25856"/>
                  </a:cubicBezTo>
                  <a:cubicBezTo>
                    <a:pt x="3301" y="26805"/>
                    <a:pt x="2899" y="27756"/>
                    <a:pt x="3008" y="28742"/>
                  </a:cubicBezTo>
                  <a:cubicBezTo>
                    <a:pt x="3111" y="29609"/>
                    <a:pt x="3831" y="30486"/>
                    <a:pt x="4671" y="30486"/>
                  </a:cubicBezTo>
                  <a:cubicBezTo>
                    <a:pt x="4771" y="30486"/>
                    <a:pt x="4872" y="30473"/>
                    <a:pt x="4974" y="30447"/>
                  </a:cubicBezTo>
                  <a:cubicBezTo>
                    <a:pt x="5560" y="30307"/>
                    <a:pt x="5963" y="29741"/>
                    <a:pt x="6248" y="29211"/>
                  </a:cubicBezTo>
                  <a:cubicBezTo>
                    <a:pt x="6597" y="28584"/>
                    <a:pt x="6870" y="27935"/>
                    <a:pt x="7091" y="27253"/>
                  </a:cubicBezTo>
                  <a:cubicBezTo>
                    <a:pt x="8184" y="24050"/>
                    <a:pt x="7963" y="20408"/>
                    <a:pt x="7166" y="17048"/>
                  </a:cubicBezTo>
                  <a:cubicBezTo>
                    <a:pt x="6225" y="12995"/>
                    <a:pt x="4547" y="9147"/>
                    <a:pt x="3577" y="5109"/>
                  </a:cubicBezTo>
                  <a:cubicBezTo>
                    <a:pt x="3153" y="3416"/>
                    <a:pt x="2877" y="1699"/>
                    <a:pt x="2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5260814" y="2419535"/>
              <a:ext cx="1254551" cy="1272691"/>
            </a:xfrm>
            <a:custGeom>
              <a:avLst/>
              <a:gdLst/>
              <a:ahLst/>
              <a:cxnLst/>
              <a:rect l="l" t="t" r="r" b="b"/>
              <a:pathLst>
                <a:path w="66116" h="67072" extrusionOk="0">
                  <a:moveTo>
                    <a:pt x="22323" y="31547"/>
                  </a:moveTo>
                  <a:cubicBezTo>
                    <a:pt x="24334" y="31547"/>
                    <a:pt x="26272" y="32645"/>
                    <a:pt x="27250" y="34552"/>
                  </a:cubicBezTo>
                  <a:lnTo>
                    <a:pt x="27252" y="34552"/>
                  </a:lnTo>
                  <a:cubicBezTo>
                    <a:pt x="28652" y="37277"/>
                    <a:pt x="27579" y="40618"/>
                    <a:pt x="24851" y="42019"/>
                  </a:cubicBezTo>
                  <a:cubicBezTo>
                    <a:pt x="24043" y="42433"/>
                    <a:pt x="23180" y="42630"/>
                    <a:pt x="22330" y="42630"/>
                  </a:cubicBezTo>
                  <a:cubicBezTo>
                    <a:pt x="20319" y="42630"/>
                    <a:pt x="18376" y="41530"/>
                    <a:pt x="17392" y="39613"/>
                  </a:cubicBezTo>
                  <a:cubicBezTo>
                    <a:pt x="15998" y="36899"/>
                    <a:pt x="17069" y="33557"/>
                    <a:pt x="19787" y="32164"/>
                  </a:cubicBezTo>
                  <a:cubicBezTo>
                    <a:pt x="20600" y="31745"/>
                    <a:pt x="21468" y="31547"/>
                    <a:pt x="22323" y="31547"/>
                  </a:cubicBezTo>
                  <a:close/>
                  <a:moveTo>
                    <a:pt x="41084" y="1"/>
                  </a:moveTo>
                  <a:cubicBezTo>
                    <a:pt x="41003" y="1"/>
                    <a:pt x="40923" y="1"/>
                    <a:pt x="40842" y="2"/>
                  </a:cubicBezTo>
                  <a:cubicBezTo>
                    <a:pt x="34288" y="34"/>
                    <a:pt x="27638" y="1567"/>
                    <a:pt x="21408" y="4765"/>
                  </a:cubicBezTo>
                  <a:cubicBezTo>
                    <a:pt x="19673" y="5658"/>
                    <a:pt x="18027" y="6649"/>
                    <a:pt x="16468" y="7738"/>
                  </a:cubicBezTo>
                  <a:cubicBezTo>
                    <a:pt x="8432" y="13313"/>
                    <a:pt x="2790" y="21294"/>
                    <a:pt x="1" y="30176"/>
                  </a:cubicBezTo>
                  <a:cubicBezTo>
                    <a:pt x="12137" y="55615"/>
                    <a:pt x="34966" y="64901"/>
                    <a:pt x="41363" y="67071"/>
                  </a:cubicBezTo>
                  <a:cubicBezTo>
                    <a:pt x="41349" y="65551"/>
                    <a:pt x="42781" y="64210"/>
                    <a:pt x="43316" y="62695"/>
                  </a:cubicBezTo>
                  <a:cubicBezTo>
                    <a:pt x="44264" y="60049"/>
                    <a:pt x="42463" y="57319"/>
                    <a:pt x="41371" y="54730"/>
                  </a:cubicBezTo>
                  <a:cubicBezTo>
                    <a:pt x="40312" y="52213"/>
                    <a:pt x="39938" y="49432"/>
                    <a:pt x="40242" y="46719"/>
                  </a:cubicBezTo>
                  <a:cubicBezTo>
                    <a:pt x="38605" y="44834"/>
                    <a:pt x="37378" y="42589"/>
                    <a:pt x="36725" y="40184"/>
                  </a:cubicBezTo>
                  <a:cubicBezTo>
                    <a:pt x="35842" y="36920"/>
                    <a:pt x="35965" y="33372"/>
                    <a:pt x="37125" y="30198"/>
                  </a:cubicBezTo>
                  <a:cubicBezTo>
                    <a:pt x="37909" y="27984"/>
                    <a:pt x="39182" y="25945"/>
                    <a:pt x="39734" y="23665"/>
                  </a:cubicBezTo>
                  <a:cubicBezTo>
                    <a:pt x="39863" y="23077"/>
                    <a:pt x="39941" y="22480"/>
                    <a:pt x="39955" y="21878"/>
                  </a:cubicBezTo>
                  <a:cubicBezTo>
                    <a:pt x="44746" y="24089"/>
                    <a:pt x="48527" y="28073"/>
                    <a:pt x="49340" y="30137"/>
                  </a:cubicBezTo>
                  <a:cubicBezTo>
                    <a:pt x="49944" y="31649"/>
                    <a:pt x="50324" y="33211"/>
                    <a:pt x="50658" y="34800"/>
                  </a:cubicBezTo>
                  <a:cubicBezTo>
                    <a:pt x="50996" y="36499"/>
                    <a:pt x="51271" y="38216"/>
                    <a:pt x="51695" y="39909"/>
                  </a:cubicBezTo>
                  <a:cubicBezTo>
                    <a:pt x="52666" y="43947"/>
                    <a:pt x="54344" y="47795"/>
                    <a:pt x="55284" y="51848"/>
                  </a:cubicBezTo>
                  <a:cubicBezTo>
                    <a:pt x="56082" y="55208"/>
                    <a:pt x="56303" y="58850"/>
                    <a:pt x="55209" y="62053"/>
                  </a:cubicBezTo>
                  <a:lnTo>
                    <a:pt x="55223" y="62059"/>
                  </a:lnTo>
                  <a:cubicBezTo>
                    <a:pt x="57869" y="59943"/>
                    <a:pt x="64052" y="54076"/>
                    <a:pt x="63076" y="45753"/>
                  </a:cubicBezTo>
                  <a:cubicBezTo>
                    <a:pt x="61863" y="35209"/>
                    <a:pt x="66116" y="30630"/>
                    <a:pt x="65039" y="25419"/>
                  </a:cubicBezTo>
                  <a:cubicBezTo>
                    <a:pt x="64660" y="23568"/>
                    <a:pt x="63116" y="20468"/>
                    <a:pt x="59727" y="17971"/>
                  </a:cubicBezTo>
                  <a:lnTo>
                    <a:pt x="59722" y="17961"/>
                  </a:lnTo>
                  <a:cubicBezTo>
                    <a:pt x="59610" y="14337"/>
                    <a:pt x="59122" y="9308"/>
                    <a:pt x="57700" y="3332"/>
                  </a:cubicBezTo>
                  <a:cubicBezTo>
                    <a:pt x="52458" y="1147"/>
                    <a:pt x="46809" y="1"/>
                    <a:pt x="4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6018652" y="3084788"/>
              <a:ext cx="188555" cy="653063"/>
            </a:xfrm>
            <a:custGeom>
              <a:avLst/>
              <a:gdLst/>
              <a:ahLst/>
              <a:cxnLst/>
              <a:rect l="l" t="t" r="r" b="b"/>
              <a:pathLst>
                <a:path w="9937" h="34417" extrusionOk="0">
                  <a:moveTo>
                    <a:pt x="8178" y="1"/>
                  </a:moveTo>
                  <a:cubicBezTo>
                    <a:pt x="5425" y="1"/>
                    <a:pt x="2463" y="4981"/>
                    <a:pt x="1614" y="6876"/>
                  </a:cubicBezTo>
                  <a:cubicBezTo>
                    <a:pt x="932" y="8390"/>
                    <a:pt x="487" y="10009"/>
                    <a:pt x="305" y="11663"/>
                  </a:cubicBezTo>
                  <a:cubicBezTo>
                    <a:pt x="1" y="14374"/>
                    <a:pt x="375" y="17155"/>
                    <a:pt x="1434" y="19673"/>
                  </a:cubicBezTo>
                  <a:cubicBezTo>
                    <a:pt x="2526" y="22261"/>
                    <a:pt x="4327" y="24993"/>
                    <a:pt x="3381" y="27637"/>
                  </a:cubicBezTo>
                  <a:cubicBezTo>
                    <a:pt x="2844" y="29152"/>
                    <a:pt x="1412" y="30493"/>
                    <a:pt x="1426" y="32013"/>
                  </a:cubicBezTo>
                  <a:lnTo>
                    <a:pt x="1494" y="32557"/>
                  </a:lnTo>
                  <a:cubicBezTo>
                    <a:pt x="1777" y="33713"/>
                    <a:pt x="2984" y="34417"/>
                    <a:pt x="4179" y="34417"/>
                  </a:cubicBezTo>
                  <a:cubicBezTo>
                    <a:pt x="4410" y="34417"/>
                    <a:pt x="4640" y="34390"/>
                    <a:pt x="4863" y="34336"/>
                  </a:cubicBezTo>
                  <a:cubicBezTo>
                    <a:pt x="6231" y="34006"/>
                    <a:pt x="7278" y="32861"/>
                    <a:pt x="7890" y="31592"/>
                  </a:cubicBezTo>
                  <a:cubicBezTo>
                    <a:pt x="9670" y="27939"/>
                    <a:pt x="8465" y="23586"/>
                    <a:pt x="7105" y="19761"/>
                  </a:cubicBezTo>
                  <a:cubicBezTo>
                    <a:pt x="5738" y="15939"/>
                    <a:pt x="4234" y="11777"/>
                    <a:pt x="5514" y="7921"/>
                  </a:cubicBezTo>
                  <a:cubicBezTo>
                    <a:pt x="6111" y="6140"/>
                    <a:pt x="7244" y="4628"/>
                    <a:pt x="8378" y="3167"/>
                  </a:cubicBezTo>
                  <a:cubicBezTo>
                    <a:pt x="8767" y="2672"/>
                    <a:pt x="9374" y="2095"/>
                    <a:pt x="9647" y="1561"/>
                  </a:cubicBezTo>
                  <a:cubicBezTo>
                    <a:pt x="9937" y="1014"/>
                    <a:pt x="9898" y="503"/>
                    <a:pt x="8969" y="147"/>
                  </a:cubicBezTo>
                  <a:cubicBezTo>
                    <a:pt x="8708" y="47"/>
                    <a:pt x="8444" y="1"/>
                    <a:pt x="8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3503975" y="414840"/>
              <a:ext cx="2905566" cy="3292447"/>
            </a:xfrm>
            <a:custGeom>
              <a:avLst/>
              <a:gdLst/>
              <a:ahLst/>
              <a:cxnLst/>
              <a:rect l="l" t="t" r="r" b="b"/>
              <a:pathLst>
                <a:path w="153126" h="173515" extrusionOk="0">
                  <a:moveTo>
                    <a:pt x="18196" y="0"/>
                  </a:moveTo>
                  <a:cubicBezTo>
                    <a:pt x="17907" y="0"/>
                    <a:pt x="17641" y="154"/>
                    <a:pt x="17499" y="408"/>
                  </a:cubicBezTo>
                  <a:cubicBezTo>
                    <a:pt x="17351" y="670"/>
                    <a:pt x="17362" y="989"/>
                    <a:pt x="17529" y="1240"/>
                  </a:cubicBezTo>
                  <a:cubicBezTo>
                    <a:pt x="17529" y="1242"/>
                    <a:pt x="17675" y="1462"/>
                    <a:pt x="17940" y="1889"/>
                  </a:cubicBezTo>
                  <a:cubicBezTo>
                    <a:pt x="19808" y="4879"/>
                    <a:pt x="27298" y="17815"/>
                    <a:pt x="27278" y="29961"/>
                  </a:cubicBezTo>
                  <a:lnTo>
                    <a:pt x="27278" y="29991"/>
                  </a:lnTo>
                  <a:lnTo>
                    <a:pt x="27278" y="29991"/>
                  </a:lnTo>
                  <a:lnTo>
                    <a:pt x="27278" y="29991"/>
                  </a:lnTo>
                  <a:cubicBezTo>
                    <a:pt x="27281" y="32332"/>
                    <a:pt x="25760" y="34662"/>
                    <a:pt x="23283" y="36826"/>
                  </a:cubicBezTo>
                  <a:cubicBezTo>
                    <a:pt x="19584" y="40069"/>
                    <a:pt x="13893" y="42807"/>
                    <a:pt x="9149" y="44696"/>
                  </a:cubicBezTo>
                  <a:cubicBezTo>
                    <a:pt x="6776" y="45643"/>
                    <a:pt x="4637" y="46383"/>
                    <a:pt x="3095" y="46885"/>
                  </a:cubicBezTo>
                  <a:cubicBezTo>
                    <a:pt x="1553" y="47387"/>
                    <a:pt x="618" y="47649"/>
                    <a:pt x="615" y="47649"/>
                  </a:cubicBezTo>
                  <a:cubicBezTo>
                    <a:pt x="301" y="47738"/>
                    <a:pt x="74" y="48005"/>
                    <a:pt x="36" y="48329"/>
                  </a:cubicBezTo>
                  <a:cubicBezTo>
                    <a:pt x="0" y="48652"/>
                    <a:pt x="161" y="48963"/>
                    <a:pt x="448" y="49121"/>
                  </a:cubicBezTo>
                  <a:cubicBezTo>
                    <a:pt x="5306" y="51774"/>
                    <a:pt x="10407" y="52825"/>
                    <a:pt x="15402" y="52825"/>
                  </a:cubicBezTo>
                  <a:cubicBezTo>
                    <a:pt x="32997" y="52791"/>
                    <a:pt x="49393" y="39977"/>
                    <a:pt x="52012" y="37856"/>
                  </a:cubicBezTo>
                  <a:lnTo>
                    <a:pt x="52012" y="37856"/>
                  </a:lnTo>
                  <a:cubicBezTo>
                    <a:pt x="59232" y="40458"/>
                    <a:pt x="64327" y="44142"/>
                    <a:pt x="68117" y="48857"/>
                  </a:cubicBezTo>
                  <a:cubicBezTo>
                    <a:pt x="73909" y="56060"/>
                    <a:pt x="76656" y="65786"/>
                    <a:pt x="78841" y="77795"/>
                  </a:cubicBezTo>
                  <a:cubicBezTo>
                    <a:pt x="81028" y="89799"/>
                    <a:pt x="82662" y="104050"/>
                    <a:pt x="86357" y="120219"/>
                  </a:cubicBezTo>
                  <a:cubicBezTo>
                    <a:pt x="90694" y="139176"/>
                    <a:pt x="100619" y="151864"/>
                    <a:pt x="110404" y="160103"/>
                  </a:cubicBezTo>
                  <a:cubicBezTo>
                    <a:pt x="120190" y="168348"/>
                    <a:pt x="129830" y="172166"/>
                    <a:pt x="133684" y="173472"/>
                  </a:cubicBezTo>
                  <a:cubicBezTo>
                    <a:pt x="133769" y="173501"/>
                    <a:pt x="133855" y="173515"/>
                    <a:pt x="133940" y="173515"/>
                  </a:cubicBezTo>
                  <a:cubicBezTo>
                    <a:pt x="134272" y="173515"/>
                    <a:pt x="134583" y="173305"/>
                    <a:pt x="134696" y="172973"/>
                  </a:cubicBezTo>
                  <a:cubicBezTo>
                    <a:pt x="134838" y="172554"/>
                    <a:pt x="134615" y="172102"/>
                    <a:pt x="134197" y="171960"/>
                  </a:cubicBezTo>
                  <a:cubicBezTo>
                    <a:pt x="130472" y="170699"/>
                    <a:pt x="121007" y="166949"/>
                    <a:pt x="111434" y="158883"/>
                  </a:cubicBezTo>
                  <a:cubicBezTo>
                    <a:pt x="101860" y="150811"/>
                    <a:pt x="92172" y="138446"/>
                    <a:pt x="87916" y="119862"/>
                  </a:cubicBezTo>
                  <a:cubicBezTo>
                    <a:pt x="83016" y="98434"/>
                    <a:pt x="81761" y="80337"/>
                    <a:pt x="77921" y="66138"/>
                  </a:cubicBezTo>
                  <a:cubicBezTo>
                    <a:pt x="75997" y="59041"/>
                    <a:pt x="73417" y="52905"/>
                    <a:pt x="69365" y="47857"/>
                  </a:cubicBezTo>
                  <a:cubicBezTo>
                    <a:pt x="65314" y="42808"/>
                    <a:pt x="59794" y="38883"/>
                    <a:pt x="52123" y="36199"/>
                  </a:cubicBezTo>
                  <a:cubicBezTo>
                    <a:pt x="52036" y="36169"/>
                    <a:pt x="51947" y="36154"/>
                    <a:pt x="51858" y="36154"/>
                  </a:cubicBezTo>
                  <a:cubicBezTo>
                    <a:pt x="51671" y="36154"/>
                    <a:pt x="51486" y="36220"/>
                    <a:pt x="51340" y="36344"/>
                  </a:cubicBezTo>
                  <a:cubicBezTo>
                    <a:pt x="51340" y="36344"/>
                    <a:pt x="51077" y="36569"/>
                    <a:pt x="50564" y="36974"/>
                  </a:cubicBezTo>
                  <a:cubicBezTo>
                    <a:pt x="46990" y="39824"/>
                    <a:pt x="31469" y="51227"/>
                    <a:pt x="15460" y="51227"/>
                  </a:cubicBezTo>
                  <a:cubicBezTo>
                    <a:pt x="15441" y="51227"/>
                    <a:pt x="15422" y="51227"/>
                    <a:pt x="15404" y="51227"/>
                  </a:cubicBezTo>
                  <a:cubicBezTo>
                    <a:pt x="11233" y="51226"/>
                    <a:pt x="7035" y="50466"/>
                    <a:pt x="2975" y="48602"/>
                  </a:cubicBezTo>
                  <a:lnTo>
                    <a:pt x="2975" y="48602"/>
                  </a:lnTo>
                  <a:cubicBezTo>
                    <a:pt x="5493" y="47802"/>
                    <a:pt x="10129" y="46206"/>
                    <a:pt x="14790" y="43978"/>
                  </a:cubicBezTo>
                  <a:cubicBezTo>
                    <a:pt x="18234" y="42330"/>
                    <a:pt x="21690" y="40340"/>
                    <a:pt x="24336" y="38028"/>
                  </a:cubicBezTo>
                  <a:cubicBezTo>
                    <a:pt x="26967" y="35724"/>
                    <a:pt x="28859" y="33048"/>
                    <a:pt x="28876" y="29986"/>
                  </a:cubicBezTo>
                  <a:lnTo>
                    <a:pt x="28876" y="29957"/>
                  </a:lnTo>
                  <a:lnTo>
                    <a:pt x="28876" y="29957"/>
                  </a:lnTo>
                  <a:lnTo>
                    <a:pt x="28876" y="29957"/>
                  </a:lnTo>
                  <a:cubicBezTo>
                    <a:pt x="28852" y="17933"/>
                    <a:pt x="22083" y="5670"/>
                    <a:pt x="19689" y="1691"/>
                  </a:cubicBezTo>
                  <a:lnTo>
                    <a:pt x="19689" y="1691"/>
                  </a:lnTo>
                  <a:cubicBezTo>
                    <a:pt x="30164" y="2573"/>
                    <a:pt x="38528" y="8216"/>
                    <a:pt x="44360" y="13810"/>
                  </a:cubicBezTo>
                  <a:cubicBezTo>
                    <a:pt x="47413" y="16737"/>
                    <a:pt x="49766" y="19644"/>
                    <a:pt x="51350" y="21812"/>
                  </a:cubicBezTo>
                  <a:cubicBezTo>
                    <a:pt x="52140" y="22896"/>
                    <a:pt x="52740" y="23797"/>
                    <a:pt x="53141" y="24424"/>
                  </a:cubicBezTo>
                  <a:cubicBezTo>
                    <a:pt x="53342" y="24737"/>
                    <a:pt x="53492" y="24982"/>
                    <a:pt x="53592" y="25147"/>
                  </a:cubicBezTo>
                  <a:lnTo>
                    <a:pt x="53737" y="25392"/>
                  </a:lnTo>
                  <a:cubicBezTo>
                    <a:pt x="53874" y="25634"/>
                    <a:pt x="54129" y="25786"/>
                    <a:pt x="54407" y="25794"/>
                  </a:cubicBezTo>
                  <a:lnTo>
                    <a:pt x="54758" y="25814"/>
                  </a:lnTo>
                  <a:cubicBezTo>
                    <a:pt x="58369" y="26056"/>
                    <a:pt x="89233" y="29057"/>
                    <a:pt x="123634" y="64115"/>
                  </a:cubicBezTo>
                  <a:cubicBezTo>
                    <a:pt x="147397" y="88338"/>
                    <a:pt x="151148" y="112628"/>
                    <a:pt x="151513" y="123640"/>
                  </a:cubicBezTo>
                  <a:cubicBezTo>
                    <a:pt x="151527" y="124072"/>
                    <a:pt x="151882" y="124414"/>
                    <a:pt x="152312" y="124414"/>
                  </a:cubicBezTo>
                  <a:cubicBezTo>
                    <a:pt x="152321" y="124414"/>
                    <a:pt x="152329" y="124413"/>
                    <a:pt x="152338" y="124413"/>
                  </a:cubicBezTo>
                  <a:cubicBezTo>
                    <a:pt x="152779" y="124398"/>
                    <a:pt x="153125" y="124030"/>
                    <a:pt x="153111" y="123588"/>
                  </a:cubicBezTo>
                  <a:cubicBezTo>
                    <a:pt x="152745" y="112301"/>
                    <a:pt x="148869" y="87549"/>
                    <a:pt x="124774" y="62995"/>
                  </a:cubicBezTo>
                  <a:cubicBezTo>
                    <a:pt x="90174" y="27723"/>
                    <a:pt x="58950" y="24491"/>
                    <a:pt x="54898" y="24221"/>
                  </a:cubicBezTo>
                  <a:lnTo>
                    <a:pt x="54898" y="24221"/>
                  </a:lnTo>
                  <a:cubicBezTo>
                    <a:pt x="54049" y="22826"/>
                    <a:pt x="50819" y="17791"/>
                    <a:pt x="45466" y="12656"/>
                  </a:cubicBezTo>
                  <a:cubicBezTo>
                    <a:pt x="39194" y="6642"/>
                    <a:pt x="29967" y="462"/>
                    <a:pt x="18226" y="1"/>
                  </a:cubicBezTo>
                  <a:cubicBezTo>
                    <a:pt x="18216" y="0"/>
                    <a:pt x="18206" y="0"/>
                    <a:pt x="18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5810354" y="2670699"/>
              <a:ext cx="703176" cy="941464"/>
            </a:xfrm>
            <a:custGeom>
              <a:avLst/>
              <a:gdLst/>
              <a:ahLst/>
              <a:cxnLst/>
              <a:rect l="l" t="t" r="r" b="b"/>
              <a:pathLst>
                <a:path w="37058" h="49616" extrusionOk="0">
                  <a:moveTo>
                    <a:pt x="17170" y="1"/>
                  </a:moveTo>
                  <a:cubicBezTo>
                    <a:pt x="17165" y="1"/>
                    <a:pt x="17160" y="1"/>
                    <a:pt x="17155" y="1"/>
                  </a:cubicBezTo>
                  <a:cubicBezTo>
                    <a:pt x="12621" y="1"/>
                    <a:pt x="7171" y="888"/>
                    <a:pt x="644" y="3091"/>
                  </a:cubicBezTo>
                  <a:cubicBezTo>
                    <a:pt x="225" y="3232"/>
                    <a:pt x="0" y="3686"/>
                    <a:pt x="142" y="4104"/>
                  </a:cubicBezTo>
                  <a:cubicBezTo>
                    <a:pt x="254" y="4437"/>
                    <a:pt x="565" y="4647"/>
                    <a:pt x="898" y="4647"/>
                  </a:cubicBezTo>
                  <a:cubicBezTo>
                    <a:pt x="983" y="4647"/>
                    <a:pt x="1069" y="4633"/>
                    <a:pt x="1154" y="4604"/>
                  </a:cubicBezTo>
                  <a:cubicBezTo>
                    <a:pt x="7549" y="2445"/>
                    <a:pt x="12830" y="1599"/>
                    <a:pt x="17155" y="1599"/>
                  </a:cubicBezTo>
                  <a:cubicBezTo>
                    <a:pt x="23681" y="1602"/>
                    <a:pt x="28028" y="3515"/>
                    <a:pt x="30856" y="5805"/>
                  </a:cubicBezTo>
                  <a:cubicBezTo>
                    <a:pt x="33681" y="8089"/>
                    <a:pt x="34989" y="10814"/>
                    <a:pt x="35302" y="12350"/>
                  </a:cubicBezTo>
                  <a:cubicBezTo>
                    <a:pt x="35410" y="12882"/>
                    <a:pt x="35460" y="13410"/>
                    <a:pt x="35460" y="13946"/>
                  </a:cubicBezTo>
                  <a:cubicBezTo>
                    <a:pt x="35500" y="17518"/>
                    <a:pt x="33112" y="21648"/>
                    <a:pt x="33096" y="28754"/>
                  </a:cubicBezTo>
                  <a:cubicBezTo>
                    <a:pt x="33096" y="29950"/>
                    <a:pt x="33165" y="31230"/>
                    <a:pt x="33325" y="32605"/>
                  </a:cubicBezTo>
                  <a:cubicBezTo>
                    <a:pt x="33391" y="33173"/>
                    <a:pt x="33424" y="33728"/>
                    <a:pt x="33424" y="34269"/>
                  </a:cubicBezTo>
                  <a:cubicBezTo>
                    <a:pt x="33447" y="41241"/>
                    <a:pt x="28156" y="46299"/>
                    <a:pt x="25769" y="48193"/>
                  </a:cubicBezTo>
                  <a:cubicBezTo>
                    <a:pt x="25422" y="48467"/>
                    <a:pt x="25366" y="48969"/>
                    <a:pt x="25642" y="49315"/>
                  </a:cubicBezTo>
                  <a:cubicBezTo>
                    <a:pt x="25800" y="49513"/>
                    <a:pt x="26032" y="49616"/>
                    <a:pt x="26267" y="49616"/>
                  </a:cubicBezTo>
                  <a:cubicBezTo>
                    <a:pt x="26442" y="49616"/>
                    <a:pt x="26618" y="49559"/>
                    <a:pt x="26765" y="49442"/>
                  </a:cubicBezTo>
                  <a:lnTo>
                    <a:pt x="26763" y="49442"/>
                  </a:lnTo>
                  <a:cubicBezTo>
                    <a:pt x="29277" y="47424"/>
                    <a:pt x="34997" y="42092"/>
                    <a:pt x="35020" y="34270"/>
                  </a:cubicBezTo>
                  <a:cubicBezTo>
                    <a:pt x="35020" y="33666"/>
                    <a:pt x="34986" y="33050"/>
                    <a:pt x="34913" y="32421"/>
                  </a:cubicBezTo>
                  <a:cubicBezTo>
                    <a:pt x="34760" y="31106"/>
                    <a:pt x="34694" y="29889"/>
                    <a:pt x="34694" y="28754"/>
                  </a:cubicBezTo>
                  <a:cubicBezTo>
                    <a:pt x="34679" y="22013"/>
                    <a:pt x="37017" y="18192"/>
                    <a:pt x="37058" y="13946"/>
                  </a:cubicBezTo>
                  <a:cubicBezTo>
                    <a:pt x="37058" y="13313"/>
                    <a:pt x="36999" y="12674"/>
                    <a:pt x="36868" y="12027"/>
                  </a:cubicBezTo>
                  <a:cubicBezTo>
                    <a:pt x="36453" y="10069"/>
                    <a:pt x="34978" y="7101"/>
                    <a:pt x="31863" y="4564"/>
                  </a:cubicBezTo>
                  <a:cubicBezTo>
                    <a:pt x="28750" y="2036"/>
                    <a:pt x="24002" y="1"/>
                    <a:pt x="17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5564086" y="3002965"/>
              <a:ext cx="240660" cy="240641"/>
            </a:xfrm>
            <a:custGeom>
              <a:avLst/>
              <a:gdLst/>
              <a:ahLst/>
              <a:cxnLst/>
              <a:rect l="l" t="t" r="r" b="b"/>
              <a:pathLst>
                <a:path w="12683" h="12682" extrusionOk="0">
                  <a:moveTo>
                    <a:pt x="6337" y="1599"/>
                  </a:moveTo>
                  <a:cubicBezTo>
                    <a:pt x="8058" y="1599"/>
                    <a:pt x="9718" y="2537"/>
                    <a:pt x="10559" y="4174"/>
                  </a:cubicBezTo>
                  <a:cubicBezTo>
                    <a:pt x="10916" y="4869"/>
                    <a:pt x="11084" y="5607"/>
                    <a:pt x="11084" y="6338"/>
                  </a:cubicBezTo>
                  <a:cubicBezTo>
                    <a:pt x="11083" y="8059"/>
                    <a:pt x="10144" y="9720"/>
                    <a:pt x="8509" y="10560"/>
                  </a:cubicBezTo>
                  <a:cubicBezTo>
                    <a:pt x="7813" y="10916"/>
                    <a:pt x="7076" y="11084"/>
                    <a:pt x="6346" y="11084"/>
                  </a:cubicBezTo>
                  <a:cubicBezTo>
                    <a:pt x="4623" y="11082"/>
                    <a:pt x="2963" y="10145"/>
                    <a:pt x="2124" y="8508"/>
                  </a:cubicBezTo>
                  <a:cubicBezTo>
                    <a:pt x="1767" y="7813"/>
                    <a:pt x="1599" y="7074"/>
                    <a:pt x="1599" y="6346"/>
                  </a:cubicBezTo>
                  <a:cubicBezTo>
                    <a:pt x="1600" y="4623"/>
                    <a:pt x="2537" y="2964"/>
                    <a:pt x="4176" y="2122"/>
                  </a:cubicBezTo>
                  <a:cubicBezTo>
                    <a:pt x="4871" y="1765"/>
                    <a:pt x="5607" y="1599"/>
                    <a:pt x="6337" y="1599"/>
                  </a:cubicBezTo>
                  <a:close/>
                  <a:moveTo>
                    <a:pt x="6341" y="0"/>
                  </a:moveTo>
                  <a:cubicBezTo>
                    <a:pt x="6340" y="0"/>
                    <a:pt x="6338" y="0"/>
                    <a:pt x="6337" y="0"/>
                  </a:cubicBezTo>
                  <a:cubicBezTo>
                    <a:pt x="5362" y="0"/>
                    <a:pt x="4369" y="227"/>
                    <a:pt x="3446" y="700"/>
                  </a:cubicBezTo>
                  <a:cubicBezTo>
                    <a:pt x="1259" y="1826"/>
                    <a:pt x="1" y="4046"/>
                    <a:pt x="1" y="6346"/>
                  </a:cubicBezTo>
                  <a:cubicBezTo>
                    <a:pt x="1" y="7320"/>
                    <a:pt x="228" y="8313"/>
                    <a:pt x="702" y="9238"/>
                  </a:cubicBezTo>
                  <a:cubicBezTo>
                    <a:pt x="1824" y="11422"/>
                    <a:pt x="4044" y="12682"/>
                    <a:pt x="6342" y="12682"/>
                  </a:cubicBezTo>
                  <a:cubicBezTo>
                    <a:pt x="6343" y="12682"/>
                    <a:pt x="6345" y="12682"/>
                    <a:pt x="6346" y="12682"/>
                  </a:cubicBezTo>
                  <a:cubicBezTo>
                    <a:pt x="7322" y="12682"/>
                    <a:pt x="8314" y="12456"/>
                    <a:pt x="9240" y="11980"/>
                  </a:cubicBezTo>
                  <a:cubicBezTo>
                    <a:pt x="11422" y="10856"/>
                    <a:pt x="12682" y="8638"/>
                    <a:pt x="12682" y="6337"/>
                  </a:cubicBezTo>
                  <a:cubicBezTo>
                    <a:pt x="12682" y="5362"/>
                    <a:pt x="12456" y="4369"/>
                    <a:pt x="11979" y="3444"/>
                  </a:cubicBezTo>
                  <a:cubicBezTo>
                    <a:pt x="10857" y="1260"/>
                    <a:pt x="8639" y="0"/>
                    <a:pt x="6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5634676" y="3079684"/>
              <a:ext cx="99543" cy="87209"/>
            </a:xfrm>
            <a:custGeom>
              <a:avLst/>
              <a:gdLst/>
              <a:ahLst/>
              <a:cxnLst/>
              <a:rect l="l" t="t" r="r" b="b"/>
              <a:pathLst>
                <a:path w="5246" h="4596" extrusionOk="0">
                  <a:moveTo>
                    <a:pt x="2620" y="1"/>
                  </a:moveTo>
                  <a:cubicBezTo>
                    <a:pt x="2267" y="1"/>
                    <a:pt x="1909" y="82"/>
                    <a:pt x="1574" y="254"/>
                  </a:cubicBezTo>
                  <a:cubicBezTo>
                    <a:pt x="443" y="836"/>
                    <a:pt x="1" y="2220"/>
                    <a:pt x="579" y="3347"/>
                  </a:cubicBezTo>
                  <a:cubicBezTo>
                    <a:pt x="985" y="4141"/>
                    <a:pt x="1791" y="4596"/>
                    <a:pt x="2625" y="4596"/>
                  </a:cubicBezTo>
                  <a:cubicBezTo>
                    <a:pt x="2978" y="4596"/>
                    <a:pt x="3337" y="4514"/>
                    <a:pt x="3672" y="4342"/>
                  </a:cubicBezTo>
                  <a:cubicBezTo>
                    <a:pt x="4799" y="3761"/>
                    <a:pt x="5245" y="2376"/>
                    <a:pt x="4667" y="1249"/>
                  </a:cubicBezTo>
                  <a:cubicBezTo>
                    <a:pt x="4258" y="456"/>
                    <a:pt x="3453" y="1"/>
                    <a:pt x="2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6007380" y="3069551"/>
              <a:ext cx="212634" cy="683517"/>
            </a:xfrm>
            <a:custGeom>
              <a:avLst/>
              <a:gdLst/>
              <a:ahLst/>
              <a:cxnLst/>
              <a:rect l="l" t="t" r="r" b="b"/>
              <a:pathLst>
                <a:path w="11206" h="36022" extrusionOk="0">
                  <a:moveTo>
                    <a:pt x="8714" y="1597"/>
                  </a:moveTo>
                  <a:cubicBezTo>
                    <a:pt x="8734" y="1597"/>
                    <a:pt x="8754" y="1598"/>
                    <a:pt x="8774" y="1599"/>
                  </a:cubicBezTo>
                  <a:lnTo>
                    <a:pt x="9277" y="1693"/>
                  </a:lnTo>
                  <a:lnTo>
                    <a:pt x="9585" y="1863"/>
                  </a:lnTo>
                  <a:lnTo>
                    <a:pt x="9539" y="1981"/>
                  </a:lnTo>
                  <a:cubicBezTo>
                    <a:pt x="9371" y="2336"/>
                    <a:pt x="8791" y="2918"/>
                    <a:pt x="8340" y="3481"/>
                  </a:cubicBezTo>
                  <a:cubicBezTo>
                    <a:pt x="7202" y="4949"/>
                    <a:pt x="6002" y="6526"/>
                    <a:pt x="5351" y="8465"/>
                  </a:cubicBezTo>
                  <a:cubicBezTo>
                    <a:pt x="4976" y="9589"/>
                    <a:pt x="4823" y="10734"/>
                    <a:pt x="4823" y="11869"/>
                  </a:cubicBezTo>
                  <a:cubicBezTo>
                    <a:pt x="4829" y="14976"/>
                    <a:pt x="5949" y="18030"/>
                    <a:pt x="6943" y="20833"/>
                  </a:cubicBezTo>
                  <a:cubicBezTo>
                    <a:pt x="7810" y="23259"/>
                    <a:pt x="8585" y="25853"/>
                    <a:pt x="8580" y="28245"/>
                  </a:cubicBezTo>
                  <a:cubicBezTo>
                    <a:pt x="8580" y="29587"/>
                    <a:pt x="8345" y="30858"/>
                    <a:pt x="7768" y="32041"/>
                  </a:cubicBezTo>
                  <a:cubicBezTo>
                    <a:pt x="7219" y="33176"/>
                    <a:pt x="6301" y="34126"/>
                    <a:pt x="5263" y="34368"/>
                  </a:cubicBezTo>
                  <a:lnTo>
                    <a:pt x="4776" y="34424"/>
                  </a:lnTo>
                  <a:cubicBezTo>
                    <a:pt x="4774" y="34424"/>
                    <a:pt x="4771" y="34424"/>
                    <a:pt x="4769" y="34424"/>
                  </a:cubicBezTo>
                  <a:cubicBezTo>
                    <a:pt x="4331" y="34424"/>
                    <a:pt x="3873" y="34287"/>
                    <a:pt x="3526" y="34057"/>
                  </a:cubicBezTo>
                  <a:cubicBezTo>
                    <a:pt x="3175" y="33825"/>
                    <a:pt x="2947" y="33524"/>
                    <a:pt x="2862" y="33176"/>
                  </a:cubicBezTo>
                  <a:lnTo>
                    <a:pt x="2816" y="32805"/>
                  </a:lnTo>
                  <a:cubicBezTo>
                    <a:pt x="2810" y="32306"/>
                    <a:pt x="3072" y="31711"/>
                    <a:pt x="3482" y="31026"/>
                  </a:cubicBezTo>
                  <a:cubicBezTo>
                    <a:pt x="3884" y="30342"/>
                    <a:pt x="4407" y="29598"/>
                    <a:pt x="4731" y="28707"/>
                  </a:cubicBezTo>
                  <a:cubicBezTo>
                    <a:pt x="4949" y="28095"/>
                    <a:pt x="5043" y="27480"/>
                    <a:pt x="5043" y="26876"/>
                  </a:cubicBezTo>
                  <a:cubicBezTo>
                    <a:pt x="5019" y="24396"/>
                    <a:pt x="3588" y="22174"/>
                    <a:pt x="2767" y="20166"/>
                  </a:cubicBezTo>
                  <a:cubicBezTo>
                    <a:pt x="1989" y="18314"/>
                    <a:pt x="1599" y="16298"/>
                    <a:pt x="1599" y="14280"/>
                  </a:cubicBezTo>
                  <a:cubicBezTo>
                    <a:pt x="1599" y="12121"/>
                    <a:pt x="2046" y="9962"/>
                    <a:pt x="2933" y="8002"/>
                  </a:cubicBezTo>
                  <a:cubicBezTo>
                    <a:pt x="3328" y="7124"/>
                    <a:pt x="4266" y="5434"/>
                    <a:pt x="5400" y="4028"/>
                  </a:cubicBezTo>
                  <a:cubicBezTo>
                    <a:pt x="6497" y="2624"/>
                    <a:pt x="7835" y="1597"/>
                    <a:pt x="8714" y="1597"/>
                  </a:cubicBezTo>
                  <a:close/>
                  <a:moveTo>
                    <a:pt x="8774" y="1"/>
                  </a:moveTo>
                  <a:cubicBezTo>
                    <a:pt x="6897" y="49"/>
                    <a:pt x="5415" y="1498"/>
                    <a:pt x="4156" y="3027"/>
                  </a:cubicBezTo>
                  <a:cubicBezTo>
                    <a:pt x="2907" y="4583"/>
                    <a:pt x="1939" y="6329"/>
                    <a:pt x="1479" y="7344"/>
                  </a:cubicBezTo>
                  <a:cubicBezTo>
                    <a:pt x="493" y="9521"/>
                    <a:pt x="1" y="11901"/>
                    <a:pt x="1" y="14280"/>
                  </a:cubicBezTo>
                  <a:cubicBezTo>
                    <a:pt x="1" y="16504"/>
                    <a:pt x="430" y="18727"/>
                    <a:pt x="1293" y="20785"/>
                  </a:cubicBezTo>
                  <a:cubicBezTo>
                    <a:pt x="2216" y="22940"/>
                    <a:pt x="3468" y="25065"/>
                    <a:pt x="3445" y="26876"/>
                  </a:cubicBezTo>
                  <a:cubicBezTo>
                    <a:pt x="3445" y="27317"/>
                    <a:pt x="3378" y="27743"/>
                    <a:pt x="3226" y="28170"/>
                  </a:cubicBezTo>
                  <a:cubicBezTo>
                    <a:pt x="3008" y="28789"/>
                    <a:pt x="2551" y="29470"/>
                    <a:pt x="2109" y="30214"/>
                  </a:cubicBezTo>
                  <a:cubicBezTo>
                    <a:pt x="1674" y="30956"/>
                    <a:pt x="1226" y="31789"/>
                    <a:pt x="1220" y="32805"/>
                  </a:cubicBezTo>
                  <a:cubicBezTo>
                    <a:pt x="1220" y="33049"/>
                    <a:pt x="1246" y="33301"/>
                    <a:pt x="1310" y="33557"/>
                  </a:cubicBezTo>
                  <a:cubicBezTo>
                    <a:pt x="1504" y="34357"/>
                    <a:pt x="2024" y="34985"/>
                    <a:pt x="2650" y="35393"/>
                  </a:cubicBezTo>
                  <a:cubicBezTo>
                    <a:pt x="3278" y="35803"/>
                    <a:pt x="4022" y="36020"/>
                    <a:pt x="4776" y="36022"/>
                  </a:cubicBezTo>
                  <a:cubicBezTo>
                    <a:pt x="5065" y="36022"/>
                    <a:pt x="5353" y="35989"/>
                    <a:pt x="5638" y="35920"/>
                  </a:cubicBezTo>
                  <a:cubicBezTo>
                    <a:pt x="7342" y="35495"/>
                    <a:pt x="8515" y="34146"/>
                    <a:pt x="9204" y="32741"/>
                  </a:cubicBezTo>
                  <a:cubicBezTo>
                    <a:pt x="9907" y="31304"/>
                    <a:pt x="10180" y="29773"/>
                    <a:pt x="10178" y="28247"/>
                  </a:cubicBezTo>
                  <a:cubicBezTo>
                    <a:pt x="10175" y="25517"/>
                    <a:pt x="9327" y="22776"/>
                    <a:pt x="8449" y="20298"/>
                  </a:cubicBezTo>
                  <a:cubicBezTo>
                    <a:pt x="7444" y="17494"/>
                    <a:pt x="6416" y="14581"/>
                    <a:pt x="6421" y="11870"/>
                  </a:cubicBezTo>
                  <a:cubicBezTo>
                    <a:pt x="6421" y="10875"/>
                    <a:pt x="6554" y="9910"/>
                    <a:pt x="6867" y="8970"/>
                  </a:cubicBezTo>
                  <a:cubicBezTo>
                    <a:pt x="7402" y="7358"/>
                    <a:pt x="8468" y="5916"/>
                    <a:pt x="9601" y="4461"/>
                  </a:cubicBezTo>
                  <a:cubicBezTo>
                    <a:pt x="9820" y="4179"/>
                    <a:pt x="10180" y="3805"/>
                    <a:pt x="10507" y="3393"/>
                  </a:cubicBezTo>
                  <a:cubicBezTo>
                    <a:pt x="10821" y="2974"/>
                    <a:pt x="11175" y="2525"/>
                    <a:pt x="11198" y="1820"/>
                  </a:cubicBezTo>
                  <a:cubicBezTo>
                    <a:pt x="11206" y="1474"/>
                    <a:pt x="11059" y="1084"/>
                    <a:pt x="10805" y="812"/>
                  </a:cubicBezTo>
                  <a:cubicBezTo>
                    <a:pt x="10553" y="534"/>
                    <a:pt x="10233" y="350"/>
                    <a:pt x="9854" y="202"/>
                  </a:cubicBezTo>
                  <a:cubicBezTo>
                    <a:pt x="9500" y="66"/>
                    <a:pt x="9134" y="1"/>
                    <a:pt x="8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5852537" y="2789753"/>
              <a:ext cx="485248" cy="883856"/>
            </a:xfrm>
            <a:custGeom>
              <a:avLst/>
              <a:gdLst/>
              <a:ahLst/>
              <a:cxnLst/>
              <a:rect l="l" t="t" r="r" b="b"/>
              <a:pathLst>
                <a:path w="25573" h="46580" extrusionOk="0">
                  <a:moveTo>
                    <a:pt x="19131" y="17753"/>
                  </a:moveTo>
                  <a:cubicBezTo>
                    <a:pt x="19311" y="18693"/>
                    <a:pt x="19502" y="19643"/>
                    <a:pt x="19737" y="20592"/>
                  </a:cubicBezTo>
                  <a:cubicBezTo>
                    <a:pt x="20735" y="24716"/>
                    <a:pt x="22407" y="28562"/>
                    <a:pt x="23329" y="32524"/>
                  </a:cubicBezTo>
                  <a:cubicBezTo>
                    <a:pt x="23728" y="34227"/>
                    <a:pt x="23974" y="35991"/>
                    <a:pt x="23974" y="37717"/>
                  </a:cubicBezTo>
                  <a:cubicBezTo>
                    <a:pt x="23974" y="39992"/>
                    <a:pt x="23546" y="42187"/>
                    <a:pt x="22489" y="44116"/>
                  </a:cubicBezTo>
                  <a:cubicBezTo>
                    <a:pt x="22231" y="44610"/>
                    <a:pt x="21909" y="44940"/>
                    <a:pt x="21711" y="44969"/>
                  </a:cubicBezTo>
                  <a:lnTo>
                    <a:pt x="21609" y="44981"/>
                  </a:lnTo>
                  <a:lnTo>
                    <a:pt x="21092" y="44696"/>
                  </a:lnTo>
                  <a:cubicBezTo>
                    <a:pt x="20905" y="44495"/>
                    <a:pt x="20764" y="44189"/>
                    <a:pt x="20738" y="43936"/>
                  </a:cubicBezTo>
                  <a:lnTo>
                    <a:pt x="20737" y="43936"/>
                  </a:lnTo>
                  <a:lnTo>
                    <a:pt x="20737" y="43936"/>
                  </a:lnTo>
                  <a:lnTo>
                    <a:pt x="20725" y="43701"/>
                  </a:lnTo>
                  <a:cubicBezTo>
                    <a:pt x="20717" y="43045"/>
                    <a:pt x="21011" y="42256"/>
                    <a:pt x="21266" y="41356"/>
                  </a:cubicBezTo>
                  <a:cubicBezTo>
                    <a:pt x="21573" y="40235"/>
                    <a:pt x="21700" y="39106"/>
                    <a:pt x="21700" y="37984"/>
                  </a:cubicBezTo>
                  <a:cubicBezTo>
                    <a:pt x="21695" y="34858"/>
                    <a:pt x="20731" y="31787"/>
                    <a:pt x="19869" y="28907"/>
                  </a:cubicBezTo>
                  <a:cubicBezTo>
                    <a:pt x="19144" y="26459"/>
                    <a:pt x="18497" y="23896"/>
                    <a:pt x="18499" y="21487"/>
                  </a:cubicBezTo>
                  <a:cubicBezTo>
                    <a:pt x="18499" y="20189"/>
                    <a:pt x="18682" y="18938"/>
                    <a:pt x="19131" y="17753"/>
                  </a:cubicBezTo>
                  <a:close/>
                  <a:moveTo>
                    <a:pt x="2191" y="0"/>
                  </a:moveTo>
                  <a:cubicBezTo>
                    <a:pt x="1714" y="0"/>
                    <a:pt x="1234" y="25"/>
                    <a:pt x="754" y="80"/>
                  </a:cubicBezTo>
                  <a:cubicBezTo>
                    <a:pt x="316" y="130"/>
                    <a:pt x="1" y="524"/>
                    <a:pt x="51" y="962"/>
                  </a:cubicBezTo>
                  <a:cubicBezTo>
                    <a:pt x="97" y="1371"/>
                    <a:pt x="441" y="1672"/>
                    <a:pt x="842" y="1672"/>
                  </a:cubicBezTo>
                  <a:cubicBezTo>
                    <a:pt x="872" y="1672"/>
                    <a:pt x="902" y="1670"/>
                    <a:pt x="933" y="1667"/>
                  </a:cubicBezTo>
                  <a:cubicBezTo>
                    <a:pt x="1351" y="1620"/>
                    <a:pt x="1770" y="1597"/>
                    <a:pt x="2191" y="1597"/>
                  </a:cubicBezTo>
                  <a:cubicBezTo>
                    <a:pt x="2196" y="1597"/>
                    <a:pt x="2201" y="1597"/>
                    <a:pt x="2206" y="1597"/>
                  </a:cubicBezTo>
                  <a:cubicBezTo>
                    <a:pt x="5747" y="1597"/>
                    <a:pt x="9312" y="3230"/>
                    <a:pt x="12116" y="5253"/>
                  </a:cubicBezTo>
                  <a:cubicBezTo>
                    <a:pt x="14919" y="7251"/>
                    <a:pt x="16965" y="9715"/>
                    <a:pt x="17418" y="10915"/>
                  </a:cubicBezTo>
                  <a:cubicBezTo>
                    <a:pt x="17950" y="12273"/>
                    <a:pt x="18318" y="13697"/>
                    <a:pt x="18629" y="15160"/>
                  </a:cubicBezTo>
                  <a:lnTo>
                    <a:pt x="18629" y="15160"/>
                  </a:lnTo>
                  <a:cubicBezTo>
                    <a:pt x="18324" y="15703"/>
                    <a:pt x="18035" y="16259"/>
                    <a:pt x="17780" y="16827"/>
                  </a:cubicBezTo>
                  <a:lnTo>
                    <a:pt x="17772" y="16844"/>
                  </a:lnTo>
                  <a:cubicBezTo>
                    <a:pt x="17143" y="18347"/>
                    <a:pt x="16901" y="19919"/>
                    <a:pt x="16901" y="21487"/>
                  </a:cubicBezTo>
                  <a:cubicBezTo>
                    <a:pt x="16904" y="24178"/>
                    <a:pt x="17602" y="26872"/>
                    <a:pt x="18338" y="29362"/>
                  </a:cubicBezTo>
                  <a:cubicBezTo>
                    <a:pt x="19210" y="32253"/>
                    <a:pt x="20105" y="35195"/>
                    <a:pt x="20102" y="37985"/>
                  </a:cubicBezTo>
                  <a:cubicBezTo>
                    <a:pt x="20102" y="38986"/>
                    <a:pt x="19989" y="39969"/>
                    <a:pt x="19726" y="40934"/>
                  </a:cubicBezTo>
                  <a:cubicBezTo>
                    <a:pt x="19517" y="41719"/>
                    <a:pt x="19135" y="42627"/>
                    <a:pt x="19127" y="43701"/>
                  </a:cubicBezTo>
                  <a:lnTo>
                    <a:pt x="19151" y="44117"/>
                  </a:lnTo>
                  <a:lnTo>
                    <a:pt x="19151" y="44125"/>
                  </a:lnTo>
                  <a:cubicBezTo>
                    <a:pt x="19229" y="44746"/>
                    <a:pt x="19500" y="45316"/>
                    <a:pt x="19910" y="45771"/>
                  </a:cubicBezTo>
                  <a:cubicBezTo>
                    <a:pt x="20317" y="46219"/>
                    <a:pt x="20901" y="46576"/>
                    <a:pt x="21609" y="46579"/>
                  </a:cubicBezTo>
                  <a:lnTo>
                    <a:pt x="22103" y="46518"/>
                  </a:lnTo>
                  <a:cubicBezTo>
                    <a:pt x="23089" y="46241"/>
                    <a:pt x="23561" y="45464"/>
                    <a:pt x="23890" y="44884"/>
                  </a:cubicBezTo>
                  <a:cubicBezTo>
                    <a:pt x="25106" y="42664"/>
                    <a:pt x="25572" y="40190"/>
                    <a:pt x="25572" y="37717"/>
                  </a:cubicBezTo>
                  <a:cubicBezTo>
                    <a:pt x="25572" y="35840"/>
                    <a:pt x="25304" y="33958"/>
                    <a:pt x="24885" y="32162"/>
                  </a:cubicBezTo>
                  <a:cubicBezTo>
                    <a:pt x="23912" y="28014"/>
                    <a:pt x="22236" y="24163"/>
                    <a:pt x="21288" y="20214"/>
                  </a:cubicBezTo>
                  <a:cubicBezTo>
                    <a:pt x="20880" y="18559"/>
                    <a:pt x="20597" y="16849"/>
                    <a:pt x="20256" y="15134"/>
                  </a:cubicBezTo>
                  <a:cubicBezTo>
                    <a:pt x="20254" y="15123"/>
                    <a:pt x="20251" y="15111"/>
                    <a:pt x="20248" y="15100"/>
                  </a:cubicBezTo>
                  <a:lnTo>
                    <a:pt x="20248" y="15100"/>
                  </a:lnTo>
                  <a:cubicBezTo>
                    <a:pt x="19917" y="13505"/>
                    <a:pt x="19519" y="11900"/>
                    <a:pt x="18904" y="10331"/>
                  </a:cubicBezTo>
                  <a:cubicBezTo>
                    <a:pt x="18190" y="8581"/>
                    <a:pt x="16043" y="6132"/>
                    <a:pt x="13048" y="3956"/>
                  </a:cubicBezTo>
                  <a:cubicBezTo>
                    <a:pt x="10058" y="1807"/>
                    <a:pt x="6229" y="5"/>
                    <a:pt x="2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5931590" y="2819336"/>
              <a:ext cx="109922" cy="502249"/>
            </a:xfrm>
            <a:custGeom>
              <a:avLst/>
              <a:gdLst/>
              <a:ahLst/>
              <a:cxnLst/>
              <a:rect l="l" t="t" r="r" b="b"/>
              <a:pathLst>
                <a:path w="5793" h="26469" extrusionOk="0">
                  <a:moveTo>
                    <a:pt x="4596" y="0"/>
                  </a:moveTo>
                  <a:cubicBezTo>
                    <a:pt x="4160" y="0"/>
                    <a:pt x="3805" y="350"/>
                    <a:pt x="3798" y="788"/>
                  </a:cubicBezTo>
                  <a:cubicBezTo>
                    <a:pt x="3792" y="1336"/>
                    <a:pt x="3725" y="1887"/>
                    <a:pt x="3605" y="2418"/>
                  </a:cubicBezTo>
                  <a:lnTo>
                    <a:pt x="3606" y="2419"/>
                  </a:lnTo>
                  <a:lnTo>
                    <a:pt x="3606" y="2419"/>
                  </a:lnTo>
                  <a:cubicBezTo>
                    <a:pt x="3105" y="4531"/>
                    <a:pt x="1856" y="6546"/>
                    <a:pt x="1023" y="8857"/>
                  </a:cubicBezTo>
                  <a:cubicBezTo>
                    <a:pt x="342" y="10741"/>
                    <a:pt x="0" y="12744"/>
                    <a:pt x="0" y="14746"/>
                  </a:cubicBezTo>
                  <a:cubicBezTo>
                    <a:pt x="0" y="16289"/>
                    <a:pt x="203" y="17833"/>
                    <a:pt x="612" y="19323"/>
                  </a:cubicBezTo>
                  <a:cubicBezTo>
                    <a:pt x="1301" y="21862"/>
                    <a:pt x="2579" y="24211"/>
                    <a:pt x="4296" y="26193"/>
                  </a:cubicBezTo>
                  <a:cubicBezTo>
                    <a:pt x="4453" y="26375"/>
                    <a:pt x="4675" y="26469"/>
                    <a:pt x="4899" y="26469"/>
                  </a:cubicBezTo>
                  <a:cubicBezTo>
                    <a:pt x="5084" y="26469"/>
                    <a:pt x="5270" y="26404"/>
                    <a:pt x="5421" y="26274"/>
                  </a:cubicBezTo>
                  <a:cubicBezTo>
                    <a:pt x="5755" y="25984"/>
                    <a:pt x="5792" y="25480"/>
                    <a:pt x="5502" y="25147"/>
                  </a:cubicBezTo>
                  <a:cubicBezTo>
                    <a:pt x="3939" y="23341"/>
                    <a:pt x="2776" y="21201"/>
                    <a:pt x="2154" y="18904"/>
                  </a:cubicBezTo>
                  <a:cubicBezTo>
                    <a:pt x="1782" y="17552"/>
                    <a:pt x="1597" y="16149"/>
                    <a:pt x="1597" y="14746"/>
                  </a:cubicBezTo>
                  <a:cubicBezTo>
                    <a:pt x="1597" y="12925"/>
                    <a:pt x="1909" y="11104"/>
                    <a:pt x="2528" y="9398"/>
                  </a:cubicBezTo>
                  <a:cubicBezTo>
                    <a:pt x="3268" y="7294"/>
                    <a:pt x="4565" y="5231"/>
                    <a:pt x="5161" y="2782"/>
                  </a:cubicBezTo>
                  <a:lnTo>
                    <a:pt x="5163" y="2772"/>
                  </a:lnTo>
                  <a:cubicBezTo>
                    <a:pt x="5309" y="2132"/>
                    <a:pt x="5387" y="1471"/>
                    <a:pt x="5396" y="809"/>
                  </a:cubicBezTo>
                  <a:cubicBezTo>
                    <a:pt x="5401" y="368"/>
                    <a:pt x="5049" y="5"/>
                    <a:pt x="4607" y="0"/>
                  </a:cubicBezTo>
                  <a:cubicBezTo>
                    <a:pt x="4604" y="0"/>
                    <a:pt x="4600" y="0"/>
                    <a:pt x="4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5246354" y="2404298"/>
              <a:ext cx="1115161" cy="592381"/>
            </a:xfrm>
            <a:custGeom>
              <a:avLst/>
              <a:gdLst/>
              <a:ahLst/>
              <a:cxnLst/>
              <a:rect l="l" t="t" r="r" b="b"/>
              <a:pathLst>
                <a:path w="58770" h="31219" extrusionOk="0">
                  <a:moveTo>
                    <a:pt x="41821" y="0"/>
                  </a:moveTo>
                  <a:cubicBezTo>
                    <a:pt x="35072" y="0"/>
                    <a:pt x="28219" y="1562"/>
                    <a:pt x="21805" y="4857"/>
                  </a:cubicBezTo>
                  <a:cubicBezTo>
                    <a:pt x="10940" y="10440"/>
                    <a:pt x="3388" y="19936"/>
                    <a:pt x="0" y="30740"/>
                  </a:cubicBezTo>
                  <a:lnTo>
                    <a:pt x="1525" y="31219"/>
                  </a:lnTo>
                  <a:cubicBezTo>
                    <a:pt x="4793" y="20803"/>
                    <a:pt x="12063" y="11660"/>
                    <a:pt x="22535" y="6278"/>
                  </a:cubicBezTo>
                  <a:cubicBezTo>
                    <a:pt x="28720" y="3103"/>
                    <a:pt x="35318" y="1598"/>
                    <a:pt x="41821" y="1597"/>
                  </a:cubicBezTo>
                  <a:cubicBezTo>
                    <a:pt x="47447" y="1597"/>
                    <a:pt x="53002" y="2724"/>
                    <a:pt x="58155" y="4872"/>
                  </a:cubicBezTo>
                  <a:lnTo>
                    <a:pt x="58769" y="3399"/>
                  </a:lnTo>
                  <a:cubicBezTo>
                    <a:pt x="53425" y="1169"/>
                    <a:pt x="47661" y="0"/>
                    <a:pt x="41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31"/>
          <p:cNvGrpSpPr/>
          <p:nvPr/>
        </p:nvGrpSpPr>
        <p:grpSpPr>
          <a:xfrm rot="5541754">
            <a:off x="788814" y="858305"/>
            <a:ext cx="1982335" cy="2192777"/>
            <a:chOff x="-1138650" y="1291382"/>
            <a:chExt cx="3083684" cy="3412103"/>
          </a:xfrm>
        </p:grpSpPr>
        <p:sp>
          <p:nvSpPr>
            <p:cNvPr id="872" name="Google Shape;872;p31"/>
            <p:cNvSpPr/>
            <p:nvPr/>
          </p:nvSpPr>
          <p:spPr>
            <a:xfrm>
              <a:off x="-1138650" y="1291382"/>
              <a:ext cx="3083684" cy="3412103"/>
            </a:xfrm>
            <a:custGeom>
              <a:avLst/>
              <a:gdLst/>
              <a:ahLst/>
              <a:cxnLst/>
              <a:rect l="l" t="t" r="r" b="b"/>
              <a:pathLst>
                <a:path w="162513" h="179821" extrusionOk="0">
                  <a:moveTo>
                    <a:pt x="23849" y="0"/>
                  </a:moveTo>
                  <a:cubicBezTo>
                    <a:pt x="23392" y="0"/>
                    <a:pt x="22942" y="53"/>
                    <a:pt x="22510" y="161"/>
                  </a:cubicBezTo>
                  <a:lnTo>
                    <a:pt x="22508" y="162"/>
                  </a:lnTo>
                  <a:cubicBezTo>
                    <a:pt x="20472" y="670"/>
                    <a:pt x="18754" y="2164"/>
                    <a:pt x="17672" y="4367"/>
                  </a:cubicBezTo>
                  <a:lnTo>
                    <a:pt x="17669" y="4370"/>
                  </a:lnTo>
                  <a:cubicBezTo>
                    <a:pt x="17588" y="4537"/>
                    <a:pt x="17510" y="4707"/>
                    <a:pt x="17437" y="4878"/>
                  </a:cubicBezTo>
                  <a:cubicBezTo>
                    <a:pt x="16760" y="4433"/>
                    <a:pt x="15987" y="4192"/>
                    <a:pt x="15184" y="4188"/>
                  </a:cubicBezTo>
                  <a:lnTo>
                    <a:pt x="15057" y="4188"/>
                  </a:lnTo>
                  <a:lnTo>
                    <a:pt x="14294" y="4284"/>
                  </a:lnTo>
                  <a:lnTo>
                    <a:pt x="14155" y="4323"/>
                  </a:lnTo>
                  <a:cubicBezTo>
                    <a:pt x="12359" y="4825"/>
                    <a:pt x="11546" y="6260"/>
                    <a:pt x="11199" y="6871"/>
                  </a:cubicBezTo>
                  <a:lnTo>
                    <a:pt x="11193" y="6883"/>
                  </a:lnTo>
                  <a:lnTo>
                    <a:pt x="11185" y="6896"/>
                  </a:lnTo>
                  <a:cubicBezTo>
                    <a:pt x="10899" y="7417"/>
                    <a:pt x="10642" y="7964"/>
                    <a:pt x="10419" y="8528"/>
                  </a:cubicBezTo>
                  <a:cubicBezTo>
                    <a:pt x="8972" y="9757"/>
                    <a:pt x="7055" y="11632"/>
                    <a:pt x="5438" y="14058"/>
                  </a:cubicBezTo>
                  <a:cubicBezTo>
                    <a:pt x="3191" y="17424"/>
                    <a:pt x="2049" y="21010"/>
                    <a:pt x="2038" y="24714"/>
                  </a:cubicBezTo>
                  <a:lnTo>
                    <a:pt x="2038" y="24721"/>
                  </a:lnTo>
                  <a:cubicBezTo>
                    <a:pt x="2038" y="25416"/>
                    <a:pt x="2078" y="26115"/>
                    <a:pt x="2159" y="26797"/>
                  </a:cubicBezTo>
                  <a:cubicBezTo>
                    <a:pt x="2295" y="27967"/>
                    <a:pt x="2364" y="29124"/>
                    <a:pt x="2364" y="30235"/>
                  </a:cubicBezTo>
                  <a:lnTo>
                    <a:pt x="2364" y="30240"/>
                  </a:lnTo>
                  <a:cubicBezTo>
                    <a:pt x="2371" y="33788"/>
                    <a:pt x="1695" y="36417"/>
                    <a:pt x="1041" y="38960"/>
                  </a:cubicBezTo>
                  <a:cubicBezTo>
                    <a:pt x="516" y="41004"/>
                    <a:pt x="20" y="42934"/>
                    <a:pt x="0" y="45024"/>
                  </a:cubicBezTo>
                  <a:lnTo>
                    <a:pt x="0" y="45043"/>
                  </a:lnTo>
                  <a:cubicBezTo>
                    <a:pt x="0" y="45835"/>
                    <a:pt x="78" y="46615"/>
                    <a:pt x="232" y="47362"/>
                  </a:cubicBezTo>
                  <a:lnTo>
                    <a:pt x="234" y="47369"/>
                  </a:lnTo>
                  <a:cubicBezTo>
                    <a:pt x="514" y="48695"/>
                    <a:pt x="1116" y="50126"/>
                    <a:pt x="1974" y="51507"/>
                  </a:cubicBezTo>
                  <a:cubicBezTo>
                    <a:pt x="2914" y="53019"/>
                    <a:pt x="4114" y="54405"/>
                    <a:pt x="5546" y="55629"/>
                  </a:cubicBezTo>
                  <a:cubicBezTo>
                    <a:pt x="5851" y="61484"/>
                    <a:pt x="7077" y="70331"/>
                    <a:pt x="11026" y="80662"/>
                  </a:cubicBezTo>
                  <a:cubicBezTo>
                    <a:pt x="13280" y="86553"/>
                    <a:pt x="16203" y="92349"/>
                    <a:pt x="19716" y="97882"/>
                  </a:cubicBezTo>
                  <a:cubicBezTo>
                    <a:pt x="21682" y="100978"/>
                    <a:pt x="23866" y="104046"/>
                    <a:pt x="26209" y="106999"/>
                  </a:cubicBezTo>
                  <a:cubicBezTo>
                    <a:pt x="28713" y="110155"/>
                    <a:pt x="31463" y="113263"/>
                    <a:pt x="34385" y="116241"/>
                  </a:cubicBezTo>
                  <a:cubicBezTo>
                    <a:pt x="38568" y="120505"/>
                    <a:pt x="42915" y="124515"/>
                    <a:pt x="47302" y="128157"/>
                  </a:cubicBezTo>
                  <a:cubicBezTo>
                    <a:pt x="51323" y="131497"/>
                    <a:pt x="55473" y="134606"/>
                    <a:pt x="59636" y="137396"/>
                  </a:cubicBezTo>
                  <a:cubicBezTo>
                    <a:pt x="66768" y="142178"/>
                    <a:pt x="74099" y="146146"/>
                    <a:pt x="81422" y="149189"/>
                  </a:cubicBezTo>
                  <a:cubicBezTo>
                    <a:pt x="86901" y="151465"/>
                    <a:pt x="92300" y="153199"/>
                    <a:pt x="97470" y="154340"/>
                  </a:cubicBezTo>
                  <a:cubicBezTo>
                    <a:pt x="100687" y="155053"/>
                    <a:pt x="103106" y="155371"/>
                    <a:pt x="104518" y="155511"/>
                  </a:cubicBezTo>
                  <a:cubicBezTo>
                    <a:pt x="105881" y="157622"/>
                    <a:pt x="109018" y="162095"/>
                    <a:pt x="113737" y="166621"/>
                  </a:cubicBezTo>
                  <a:cubicBezTo>
                    <a:pt x="117524" y="170252"/>
                    <a:pt x="121568" y="173191"/>
                    <a:pt x="125759" y="175355"/>
                  </a:cubicBezTo>
                  <a:cubicBezTo>
                    <a:pt x="131061" y="178094"/>
                    <a:pt x="136608" y="179596"/>
                    <a:pt x="142247" y="179819"/>
                  </a:cubicBezTo>
                  <a:cubicBezTo>
                    <a:pt x="142283" y="179820"/>
                    <a:pt x="142321" y="179820"/>
                    <a:pt x="142355" y="179820"/>
                  </a:cubicBezTo>
                  <a:cubicBezTo>
                    <a:pt x="143347" y="179820"/>
                    <a:pt x="144262" y="179284"/>
                    <a:pt x="144748" y="178422"/>
                  </a:cubicBezTo>
                  <a:cubicBezTo>
                    <a:pt x="145258" y="177517"/>
                    <a:pt x="145219" y="176420"/>
                    <a:pt x="144645" y="175555"/>
                  </a:cubicBezTo>
                  <a:lnTo>
                    <a:pt x="144639" y="175545"/>
                  </a:lnTo>
                  <a:cubicBezTo>
                    <a:pt x="144617" y="175512"/>
                    <a:pt x="144488" y="175314"/>
                    <a:pt x="144265" y="174954"/>
                  </a:cubicBezTo>
                  <a:lnTo>
                    <a:pt x="144262" y="174950"/>
                  </a:lnTo>
                  <a:cubicBezTo>
                    <a:pt x="143582" y="173860"/>
                    <a:pt x="141194" y="169900"/>
                    <a:pt x="139037" y="164644"/>
                  </a:cubicBezTo>
                  <a:cubicBezTo>
                    <a:pt x="136502" y="158467"/>
                    <a:pt x="135218" y="152848"/>
                    <a:pt x="135219" y="147945"/>
                  </a:cubicBezTo>
                  <a:lnTo>
                    <a:pt x="135221" y="147909"/>
                  </a:lnTo>
                  <a:lnTo>
                    <a:pt x="135221" y="147883"/>
                  </a:lnTo>
                  <a:cubicBezTo>
                    <a:pt x="135216" y="145851"/>
                    <a:pt x="137028" y="143842"/>
                    <a:pt x="138548" y="142513"/>
                  </a:cubicBezTo>
                  <a:lnTo>
                    <a:pt x="138551" y="142512"/>
                  </a:lnTo>
                  <a:cubicBezTo>
                    <a:pt x="142215" y="139300"/>
                    <a:pt x="147954" y="136646"/>
                    <a:pt x="152123" y="134986"/>
                  </a:cubicBezTo>
                  <a:cubicBezTo>
                    <a:pt x="154531" y="134024"/>
                    <a:pt x="156680" y="133288"/>
                    <a:pt x="158058" y="132839"/>
                  </a:cubicBezTo>
                  <a:cubicBezTo>
                    <a:pt x="159355" y="132417"/>
                    <a:pt x="160220" y="132167"/>
                    <a:pt x="160454" y="132100"/>
                  </a:cubicBezTo>
                  <a:cubicBezTo>
                    <a:pt x="160459" y="132099"/>
                    <a:pt x="160464" y="132097"/>
                    <a:pt x="160470" y="132095"/>
                  </a:cubicBezTo>
                  <a:cubicBezTo>
                    <a:pt x="161546" y="131790"/>
                    <a:pt x="162322" y="130876"/>
                    <a:pt x="162450" y="129765"/>
                  </a:cubicBezTo>
                  <a:lnTo>
                    <a:pt x="162450" y="129762"/>
                  </a:lnTo>
                  <a:cubicBezTo>
                    <a:pt x="162512" y="129217"/>
                    <a:pt x="162411" y="128672"/>
                    <a:pt x="162158" y="128185"/>
                  </a:cubicBezTo>
                  <a:cubicBezTo>
                    <a:pt x="161906" y="127699"/>
                    <a:pt x="161518" y="127303"/>
                    <a:pt x="161036" y="127039"/>
                  </a:cubicBezTo>
                  <a:cubicBezTo>
                    <a:pt x="156243" y="124423"/>
                    <a:pt x="150900" y="123097"/>
                    <a:pt x="145152" y="123097"/>
                  </a:cubicBezTo>
                  <a:lnTo>
                    <a:pt x="145141" y="123097"/>
                  </a:lnTo>
                  <a:cubicBezTo>
                    <a:pt x="140905" y="123104"/>
                    <a:pt x="136417" y="123825"/>
                    <a:pt x="131800" y="125237"/>
                  </a:cubicBezTo>
                  <a:cubicBezTo>
                    <a:pt x="128052" y="126383"/>
                    <a:pt x="124190" y="127994"/>
                    <a:pt x="120319" y="130022"/>
                  </a:cubicBezTo>
                  <a:cubicBezTo>
                    <a:pt x="114705" y="132965"/>
                    <a:pt x="110386" y="136096"/>
                    <a:pt x="108188" y="137805"/>
                  </a:cubicBezTo>
                  <a:cubicBezTo>
                    <a:pt x="102147" y="135469"/>
                    <a:pt x="97482" y="132187"/>
                    <a:pt x="93951" y="127794"/>
                  </a:cubicBezTo>
                  <a:cubicBezTo>
                    <a:pt x="88022" y="120420"/>
                    <a:pt x="85485" y="109947"/>
                    <a:pt x="83625" y="99726"/>
                  </a:cubicBezTo>
                  <a:cubicBezTo>
                    <a:pt x="82886" y="95672"/>
                    <a:pt x="82209" y="91352"/>
                    <a:pt x="81494" y="86778"/>
                  </a:cubicBezTo>
                  <a:cubicBezTo>
                    <a:pt x="80113" y="77958"/>
                    <a:pt x="78547" y="67962"/>
                    <a:pt x="76092" y="57218"/>
                  </a:cubicBezTo>
                  <a:cubicBezTo>
                    <a:pt x="75027" y="52561"/>
                    <a:pt x="73574" y="48052"/>
                    <a:pt x="71775" y="43819"/>
                  </a:cubicBezTo>
                  <a:cubicBezTo>
                    <a:pt x="70114" y="39912"/>
                    <a:pt x="68120" y="36149"/>
                    <a:pt x="65849" y="32633"/>
                  </a:cubicBezTo>
                  <a:cubicBezTo>
                    <a:pt x="61907" y="26534"/>
                    <a:pt x="57046" y="21030"/>
                    <a:pt x="51401" y="16275"/>
                  </a:cubicBezTo>
                  <a:cubicBezTo>
                    <a:pt x="47198" y="12735"/>
                    <a:pt x="42583" y="9620"/>
                    <a:pt x="37683" y="7016"/>
                  </a:cubicBezTo>
                  <a:cubicBezTo>
                    <a:pt x="34119" y="5122"/>
                    <a:pt x="31049" y="3845"/>
                    <a:pt x="28886" y="3045"/>
                  </a:cubicBezTo>
                  <a:cubicBezTo>
                    <a:pt x="28492" y="2206"/>
                    <a:pt x="27857" y="1481"/>
                    <a:pt x="27042" y="948"/>
                  </a:cubicBezTo>
                  <a:cubicBezTo>
                    <a:pt x="26099" y="329"/>
                    <a:pt x="24995" y="2"/>
                    <a:pt x="23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-1101685" y="1328347"/>
              <a:ext cx="3009492" cy="3338139"/>
            </a:xfrm>
            <a:custGeom>
              <a:avLst/>
              <a:gdLst/>
              <a:ahLst/>
              <a:cxnLst/>
              <a:rect l="l" t="t" r="r" b="b"/>
              <a:pathLst>
                <a:path w="158603" h="175923" extrusionOk="0">
                  <a:moveTo>
                    <a:pt x="21901" y="1"/>
                  </a:moveTo>
                  <a:cubicBezTo>
                    <a:pt x="21613" y="1"/>
                    <a:pt x="21321" y="34"/>
                    <a:pt x="21033" y="105"/>
                  </a:cubicBezTo>
                  <a:cubicBezTo>
                    <a:pt x="19335" y="529"/>
                    <a:pt x="18161" y="1878"/>
                    <a:pt x="17473" y="3278"/>
                  </a:cubicBezTo>
                  <a:cubicBezTo>
                    <a:pt x="16770" y="4717"/>
                    <a:pt x="16496" y="6248"/>
                    <a:pt x="16496" y="7776"/>
                  </a:cubicBezTo>
                  <a:cubicBezTo>
                    <a:pt x="16500" y="10504"/>
                    <a:pt x="17347" y="13245"/>
                    <a:pt x="18231" y="15726"/>
                  </a:cubicBezTo>
                  <a:cubicBezTo>
                    <a:pt x="19232" y="18529"/>
                    <a:pt x="20259" y="21440"/>
                    <a:pt x="20255" y="24152"/>
                  </a:cubicBezTo>
                  <a:cubicBezTo>
                    <a:pt x="20255" y="25146"/>
                    <a:pt x="20121" y="26112"/>
                    <a:pt x="19809" y="27054"/>
                  </a:cubicBezTo>
                  <a:cubicBezTo>
                    <a:pt x="19407" y="28275"/>
                    <a:pt x="18696" y="29397"/>
                    <a:pt x="17882" y="30501"/>
                  </a:cubicBezTo>
                  <a:cubicBezTo>
                    <a:pt x="17918" y="30096"/>
                    <a:pt x="17933" y="29687"/>
                    <a:pt x="17933" y="29280"/>
                  </a:cubicBezTo>
                  <a:cubicBezTo>
                    <a:pt x="17932" y="26591"/>
                    <a:pt x="17233" y="23898"/>
                    <a:pt x="16499" y="21407"/>
                  </a:cubicBezTo>
                  <a:cubicBezTo>
                    <a:pt x="15624" y="18516"/>
                    <a:pt x="14729" y="15574"/>
                    <a:pt x="14734" y="12785"/>
                  </a:cubicBezTo>
                  <a:cubicBezTo>
                    <a:pt x="14734" y="11783"/>
                    <a:pt x="14846" y="10801"/>
                    <a:pt x="15111" y="9837"/>
                  </a:cubicBezTo>
                  <a:cubicBezTo>
                    <a:pt x="15319" y="9048"/>
                    <a:pt x="15699" y="8142"/>
                    <a:pt x="15707" y="7068"/>
                  </a:cubicBezTo>
                  <a:lnTo>
                    <a:pt x="15687" y="6653"/>
                  </a:lnTo>
                  <a:lnTo>
                    <a:pt x="15685" y="6644"/>
                  </a:lnTo>
                  <a:cubicBezTo>
                    <a:pt x="15609" y="6024"/>
                    <a:pt x="15336" y="5453"/>
                    <a:pt x="14926" y="4998"/>
                  </a:cubicBezTo>
                  <a:cubicBezTo>
                    <a:pt x="14519" y="4550"/>
                    <a:pt x="13936" y="4193"/>
                    <a:pt x="13228" y="4190"/>
                  </a:cubicBezTo>
                  <a:lnTo>
                    <a:pt x="12734" y="4253"/>
                  </a:lnTo>
                  <a:cubicBezTo>
                    <a:pt x="11748" y="4527"/>
                    <a:pt x="11274" y="5306"/>
                    <a:pt x="10945" y="5885"/>
                  </a:cubicBezTo>
                  <a:cubicBezTo>
                    <a:pt x="10615" y="6490"/>
                    <a:pt x="10339" y="7112"/>
                    <a:pt x="10114" y="7748"/>
                  </a:cubicBezTo>
                  <a:cubicBezTo>
                    <a:pt x="7517" y="9870"/>
                    <a:pt x="2062" y="15133"/>
                    <a:pt x="2039" y="22773"/>
                  </a:cubicBezTo>
                  <a:cubicBezTo>
                    <a:pt x="2039" y="23375"/>
                    <a:pt x="2073" y="23992"/>
                    <a:pt x="2148" y="24623"/>
                  </a:cubicBezTo>
                  <a:cubicBezTo>
                    <a:pt x="2299" y="25936"/>
                    <a:pt x="2364" y="27154"/>
                    <a:pt x="2364" y="28287"/>
                  </a:cubicBezTo>
                  <a:cubicBezTo>
                    <a:pt x="2378" y="35029"/>
                    <a:pt x="41" y="38850"/>
                    <a:pt x="1" y="43095"/>
                  </a:cubicBezTo>
                  <a:cubicBezTo>
                    <a:pt x="1" y="43728"/>
                    <a:pt x="59" y="44369"/>
                    <a:pt x="193" y="45019"/>
                  </a:cubicBezTo>
                  <a:cubicBezTo>
                    <a:pt x="606" y="46974"/>
                    <a:pt x="2081" y="49941"/>
                    <a:pt x="5197" y="52478"/>
                  </a:cubicBezTo>
                  <a:cubicBezTo>
                    <a:pt x="5299" y="52560"/>
                    <a:pt x="5401" y="52641"/>
                    <a:pt x="5506" y="52722"/>
                  </a:cubicBezTo>
                  <a:cubicBezTo>
                    <a:pt x="5949" y="64180"/>
                    <a:pt x="10004" y="88650"/>
                    <a:pt x="33828" y="112928"/>
                  </a:cubicBezTo>
                  <a:cubicBezTo>
                    <a:pt x="68428" y="148200"/>
                    <a:pt x="99652" y="151432"/>
                    <a:pt x="103704" y="151703"/>
                  </a:cubicBezTo>
                  <a:cubicBezTo>
                    <a:pt x="104553" y="153097"/>
                    <a:pt x="107784" y="158131"/>
                    <a:pt x="113137" y="163267"/>
                  </a:cubicBezTo>
                  <a:cubicBezTo>
                    <a:pt x="119408" y="169279"/>
                    <a:pt x="128635" y="175460"/>
                    <a:pt x="140376" y="175922"/>
                  </a:cubicBezTo>
                  <a:cubicBezTo>
                    <a:pt x="140387" y="175922"/>
                    <a:pt x="140398" y="175922"/>
                    <a:pt x="140409" y="175922"/>
                  </a:cubicBezTo>
                  <a:cubicBezTo>
                    <a:pt x="140697" y="175922"/>
                    <a:pt x="140961" y="175769"/>
                    <a:pt x="141104" y="175515"/>
                  </a:cubicBezTo>
                  <a:cubicBezTo>
                    <a:pt x="141250" y="175253"/>
                    <a:pt x="141240" y="174933"/>
                    <a:pt x="141073" y="174682"/>
                  </a:cubicBezTo>
                  <a:cubicBezTo>
                    <a:pt x="141073" y="174682"/>
                    <a:pt x="140928" y="174462"/>
                    <a:pt x="140661" y="174034"/>
                  </a:cubicBezTo>
                  <a:cubicBezTo>
                    <a:pt x="138795" y="171045"/>
                    <a:pt x="131308" y="158116"/>
                    <a:pt x="131324" y="145972"/>
                  </a:cubicBezTo>
                  <a:lnTo>
                    <a:pt x="131324" y="145939"/>
                  </a:lnTo>
                  <a:cubicBezTo>
                    <a:pt x="131319" y="143594"/>
                    <a:pt x="132839" y="141262"/>
                    <a:pt x="135318" y="139098"/>
                  </a:cubicBezTo>
                  <a:cubicBezTo>
                    <a:pt x="139018" y="135855"/>
                    <a:pt x="144709" y="133118"/>
                    <a:pt x="149453" y="131228"/>
                  </a:cubicBezTo>
                  <a:cubicBezTo>
                    <a:pt x="151826" y="130282"/>
                    <a:pt x="153965" y="129541"/>
                    <a:pt x="155507" y="129039"/>
                  </a:cubicBezTo>
                  <a:cubicBezTo>
                    <a:pt x="157050" y="128535"/>
                    <a:pt x="157985" y="128275"/>
                    <a:pt x="157987" y="128273"/>
                  </a:cubicBezTo>
                  <a:cubicBezTo>
                    <a:pt x="158300" y="128186"/>
                    <a:pt x="158528" y="127918"/>
                    <a:pt x="158565" y="127595"/>
                  </a:cubicBezTo>
                  <a:cubicBezTo>
                    <a:pt x="158603" y="127271"/>
                    <a:pt x="158441" y="126959"/>
                    <a:pt x="158155" y="126803"/>
                  </a:cubicBezTo>
                  <a:cubicBezTo>
                    <a:pt x="153294" y="124148"/>
                    <a:pt x="148195" y="123097"/>
                    <a:pt x="143198" y="123097"/>
                  </a:cubicBezTo>
                  <a:cubicBezTo>
                    <a:pt x="125602" y="123132"/>
                    <a:pt x="109207" y="135949"/>
                    <a:pt x="106589" y="138068"/>
                  </a:cubicBezTo>
                  <a:cubicBezTo>
                    <a:pt x="99369" y="135465"/>
                    <a:pt x="94274" y="131783"/>
                    <a:pt x="90484" y="127067"/>
                  </a:cubicBezTo>
                  <a:cubicBezTo>
                    <a:pt x="84692" y="119864"/>
                    <a:pt x="81945" y="110138"/>
                    <a:pt x="79761" y="98129"/>
                  </a:cubicBezTo>
                  <a:cubicBezTo>
                    <a:pt x="77574" y="86124"/>
                    <a:pt x="75940" y="71874"/>
                    <a:pt x="72245" y="55705"/>
                  </a:cubicBezTo>
                  <a:cubicBezTo>
                    <a:pt x="67907" y="36747"/>
                    <a:pt x="57982" y="24059"/>
                    <a:pt x="48198" y="15819"/>
                  </a:cubicBezTo>
                  <a:cubicBezTo>
                    <a:pt x="38795" y="7898"/>
                    <a:pt x="29526" y="4062"/>
                    <a:pt x="25398" y="2614"/>
                  </a:cubicBezTo>
                  <a:cubicBezTo>
                    <a:pt x="25389" y="2567"/>
                    <a:pt x="25378" y="2519"/>
                    <a:pt x="25367" y="2472"/>
                  </a:cubicBezTo>
                  <a:cubicBezTo>
                    <a:pt x="25172" y="1668"/>
                    <a:pt x="24651" y="1039"/>
                    <a:pt x="24028" y="631"/>
                  </a:cubicBezTo>
                  <a:cubicBezTo>
                    <a:pt x="23398" y="219"/>
                    <a:pt x="22656" y="2"/>
                    <a:pt x="21901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874989" y="3679446"/>
              <a:ext cx="1017060" cy="972013"/>
            </a:xfrm>
            <a:custGeom>
              <a:avLst/>
              <a:gdLst/>
              <a:ahLst/>
              <a:cxnLst/>
              <a:rect l="l" t="t" r="r" b="b"/>
              <a:pathLst>
                <a:path w="53600" h="51226" extrusionOk="0">
                  <a:moveTo>
                    <a:pt x="39018" y="0"/>
                  </a:moveTo>
                  <a:cubicBezTo>
                    <a:pt x="20278" y="0"/>
                    <a:pt x="2574" y="15066"/>
                    <a:pt x="2574" y="15066"/>
                  </a:cubicBezTo>
                  <a:cubicBezTo>
                    <a:pt x="4390" y="17318"/>
                    <a:pt x="5363" y="19311"/>
                    <a:pt x="5499" y="21026"/>
                  </a:cubicBezTo>
                  <a:cubicBezTo>
                    <a:pt x="5630" y="22558"/>
                    <a:pt x="5078" y="23871"/>
                    <a:pt x="3840" y="24964"/>
                  </a:cubicBezTo>
                  <a:lnTo>
                    <a:pt x="3829" y="24970"/>
                  </a:lnTo>
                  <a:cubicBezTo>
                    <a:pt x="2931" y="25778"/>
                    <a:pt x="1648" y="26462"/>
                    <a:pt x="0" y="27022"/>
                  </a:cubicBezTo>
                  <a:cubicBezTo>
                    <a:pt x="0" y="27022"/>
                    <a:pt x="13307" y="50324"/>
                    <a:pt x="36245" y="51225"/>
                  </a:cubicBezTo>
                  <a:cubicBezTo>
                    <a:pt x="36245" y="51225"/>
                    <a:pt x="26344" y="36289"/>
                    <a:pt x="26359" y="22039"/>
                  </a:cubicBezTo>
                  <a:cubicBezTo>
                    <a:pt x="26386" y="11229"/>
                    <a:pt x="53599" y="3611"/>
                    <a:pt x="53599" y="3611"/>
                  </a:cubicBezTo>
                  <a:cubicBezTo>
                    <a:pt x="48866" y="1026"/>
                    <a:pt x="43906" y="0"/>
                    <a:pt x="39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875008" y="3679692"/>
              <a:ext cx="968541" cy="971691"/>
            </a:xfrm>
            <a:custGeom>
              <a:avLst/>
              <a:gdLst/>
              <a:ahLst/>
              <a:cxnLst/>
              <a:rect l="l" t="t" r="r" b="b"/>
              <a:pathLst>
                <a:path w="51043" h="51209" extrusionOk="0">
                  <a:moveTo>
                    <a:pt x="47727" y="1200"/>
                  </a:moveTo>
                  <a:cubicBezTo>
                    <a:pt x="47296" y="2917"/>
                    <a:pt x="46715" y="4560"/>
                    <a:pt x="46006" y="6118"/>
                  </a:cubicBezTo>
                  <a:cubicBezTo>
                    <a:pt x="47652" y="5495"/>
                    <a:pt x="49150" y="4978"/>
                    <a:pt x="50377" y="4580"/>
                  </a:cubicBezTo>
                  <a:cubicBezTo>
                    <a:pt x="50622" y="3855"/>
                    <a:pt x="50848" y="3123"/>
                    <a:pt x="51043" y="2373"/>
                  </a:cubicBezTo>
                  <a:cubicBezTo>
                    <a:pt x="49945" y="1906"/>
                    <a:pt x="48838" y="1520"/>
                    <a:pt x="47727" y="1200"/>
                  </a:cubicBezTo>
                  <a:close/>
                  <a:moveTo>
                    <a:pt x="29271" y="1238"/>
                  </a:moveTo>
                  <a:lnTo>
                    <a:pt x="29271" y="1238"/>
                  </a:lnTo>
                  <a:cubicBezTo>
                    <a:pt x="27570" y="1655"/>
                    <a:pt x="25908" y="2165"/>
                    <a:pt x="24294" y="2733"/>
                  </a:cubicBezTo>
                  <a:cubicBezTo>
                    <a:pt x="21204" y="6805"/>
                    <a:pt x="16412" y="9307"/>
                    <a:pt x="11279" y="9307"/>
                  </a:cubicBezTo>
                  <a:cubicBezTo>
                    <a:pt x="11098" y="9307"/>
                    <a:pt x="10917" y="9304"/>
                    <a:pt x="10735" y="9298"/>
                  </a:cubicBezTo>
                  <a:cubicBezTo>
                    <a:pt x="9011" y="10360"/>
                    <a:pt x="7498" y="11373"/>
                    <a:pt x="6271" y="12242"/>
                  </a:cubicBezTo>
                  <a:cubicBezTo>
                    <a:pt x="6636" y="12341"/>
                    <a:pt x="6998" y="12455"/>
                    <a:pt x="7374" y="12533"/>
                  </a:cubicBezTo>
                  <a:cubicBezTo>
                    <a:pt x="8666" y="12797"/>
                    <a:pt x="9955" y="12925"/>
                    <a:pt x="11228" y="12925"/>
                  </a:cubicBezTo>
                  <a:cubicBezTo>
                    <a:pt x="18889" y="12925"/>
                    <a:pt x="25938" y="8314"/>
                    <a:pt x="29271" y="1238"/>
                  </a:cubicBezTo>
                  <a:close/>
                  <a:moveTo>
                    <a:pt x="39083" y="0"/>
                  </a:moveTo>
                  <a:cubicBezTo>
                    <a:pt x="38444" y="0"/>
                    <a:pt x="37806" y="18"/>
                    <a:pt x="37169" y="51"/>
                  </a:cubicBezTo>
                  <a:cubicBezTo>
                    <a:pt x="34293" y="9435"/>
                    <a:pt x="25736" y="15783"/>
                    <a:pt x="16352" y="15783"/>
                  </a:cubicBezTo>
                  <a:cubicBezTo>
                    <a:pt x="14965" y="15783"/>
                    <a:pt x="13561" y="15644"/>
                    <a:pt x="12154" y="15357"/>
                  </a:cubicBezTo>
                  <a:cubicBezTo>
                    <a:pt x="9753" y="14864"/>
                    <a:pt x="7539" y="13971"/>
                    <a:pt x="5543" y="12765"/>
                  </a:cubicBezTo>
                  <a:cubicBezTo>
                    <a:pt x="4037" y="13858"/>
                    <a:pt x="3058" y="14653"/>
                    <a:pt x="2720" y="14933"/>
                  </a:cubicBezTo>
                  <a:lnTo>
                    <a:pt x="2576" y="15053"/>
                  </a:lnTo>
                  <a:lnTo>
                    <a:pt x="2968" y="15589"/>
                  </a:lnTo>
                  <a:cubicBezTo>
                    <a:pt x="3234" y="15941"/>
                    <a:pt x="3509" y="16295"/>
                    <a:pt x="3733" y="16633"/>
                  </a:cubicBezTo>
                  <a:lnTo>
                    <a:pt x="4056" y="17174"/>
                  </a:lnTo>
                  <a:cubicBezTo>
                    <a:pt x="4232" y="17469"/>
                    <a:pt x="4427" y="17765"/>
                    <a:pt x="4570" y="18044"/>
                  </a:cubicBezTo>
                  <a:lnTo>
                    <a:pt x="4633" y="18179"/>
                  </a:lnTo>
                  <a:lnTo>
                    <a:pt x="4701" y="18327"/>
                  </a:lnTo>
                  <a:cubicBezTo>
                    <a:pt x="4923" y="18783"/>
                    <a:pt x="5100" y="19228"/>
                    <a:pt x="5231" y="19658"/>
                  </a:cubicBezTo>
                  <a:lnTo>
                    <a:pt x="5247" y="19714"/>
                  </a:lnTo>
                  <a:cubicBezTo>
                    <a:pt x="5378" y="20165"/>
                    <a:pt x="5468" y="20600"/>
                    <a:pt x="5501" y="21014"/>
                  </a:cubicBezTo>
                  <a:cubicBezTo>
                    <a:pt x="5531" y="21362"/>
                    <a:pt x="5512" y="21696"/>
                    <a:pt x="5471" y="22020"/>
                  </a:cubicBezTo>
                  <a:lnTo>
                    <a:pt x="5468" y="22121"/>
                  </a:lnTo>
                  <a:lnTo>
                    <a:pt x="5451" y="22188"/>
                  </a:lnTo>
                  <a:cubicBezTo>
                    <a:pt x="5277" y="23225"/>
                    <a:pt x="4747" y="24148"/>
                    <a:pt x="3839" y="24951"/>
                  </a:cubicBezTo>
                  <a:lnTo>
                    <a:pt x="3830" y="24956"/>
                  </a:lnTo>
                  <a:cubicBezTo>
                    <a:pt x="3216" y="25508"/>
                    <a:pt x="2405" y="25999"/>
                    <a:pt x="1437" y="26437"/>
                  </a:cubicBezTo>
                  <a:lnTo>
                    <a:pt x="763" y="26719"/>
                  </a:lnTo>
                  <a:cubicBezTo>
                    <a:pt x="515" y="26817"/>
                    <a:pt x="269" y="26919"/>
                    <a:pt x="1" y="27009"/>
                  </a:cubicBezTo>
                  <a:cubicBezTo>
                    <a:pt x="1" y="27009"/>
                    <a:pt x="7709" y="40487"/>
                    <a:pt x="21489" y="47335"/>
                  </a:cubicBezTo>
                  <a:cubicBezTo>
                    <a:pt x="24717" y="48766"/>
                    <a:pt x="28132" y="49881"/>
                    <a:pt x="31721" y="50617"/>
                  </a:cubicBezTo>
                  <a:cubicBezTo>
                    <a:pt x="32582" y="50793"/>
                    <a:pt x="33447" y="50945"/>
                    <a:pt x="34308" y="51076"/>
                  </a:cubicBezTo>
                  <a:cubicBezTo>
                    <a:pt x="34652" y="51108"/>
                    <a:pt x="35002" y="51126"/>
                    <a:pt x="35348" y="51148"/>
                  </a:cubicBezTo>
                  <a:cubicBezTo>
                    <a:pt x="35646" y="51167"/>
                    <a:pt x="35940" y="51198"/>
                    <a:pt x="36241" y="51209"/>
                  </a:cubicBezTo>
                  <a:cubicBezTo>
                    <a:pt x="36236" y="51201"/>
                    <a:pt x="35284" y="49764"/>
                    <a:pt x="33974" y="47361"/>
                  </a:cubicBezTo>
                  <a:cubicBezTo>
                    <a:pt x="33463" y="47272"/>
                    <a:pt x="32953" y="47193"/>
                    <a:pt x="32442" y="47088"/>
                  </a:cubicBezTo>
                  <a:cubicBezTo>
                    <a:pt x="26103" y="45793"/>
                    <a:pt x="20332" y="43247"/>
                    <a:pt x="15295" y="39759"/>
                  </a:cubicBezTo>
                  <a:lnTo>
                    <a:pt x="15295" y="39759"/>
                  </a:lnTo>
                  <a:cubicBezTo>
                    <a:pt x="19093" y="41817"/>
                    <a:pt x="23234" y="43368"/>
                    <a:pt x="27660" y="44273"/>
                  </a:cubicBezTo>
                  <a:cubicBezTo>
                    <a:pt x="29356" y="44620"/>
                    <a:pt x="31053" y="44857"/>
                    <a:pt x="32743" y="45007"/>
                  </a:cubicBezTo>
                  <a:cubicBezTo>
                    <a:pt x="32161" y="43847"/>
                    <a:pt x="31550" y="42561"/>
                    <a:pt x="30948" y="41172"/>
                  </a:cubicBezTo>
                  <a:cubicBezTo>
                    <a:pt x="30092" y="41052"/>
                    <a:pt x="29239" y="40913"/>
                    <a:pt x="28383" y="40737"/>
                  </a:cubicBezTo>
                  <a:cubicBezTo>
                    <a:pt x="22629" y="39561"/>
                    <a:pt x="17394" y="37233"/>
                    <a:pt x="12843" y="34025"/>
                  </a:cubicBezTo>
                  <a:lnTo>
                    <a:pt x="12843" y="34025"/>
                  </a:lnTo>
                  <a:cubicBezTo>
                    <a:pt x="16151" y="35804"/>
                    <a:pt x="19759" y="37137"/>
                    <a:pt x="23607" y="37924"/>
                  </a:cubicBezTo>
                  <a:cubicBezTo>
                    <a:pt x="25722" y="38356"/>
                    <a:pt x="27832" y="38609"/>
                    <a:pt x="29924" y="38694"/>
                  </a:cubicBezTo>
                  <a:lnTo>
                    <a:pt x="29679" y="38049"/>
                  </a:lnTo>
                  <a:lnTo>
                    <a:pt x="29663" y="38007"/>
                  </a:lnTo>
                  <a:cubicBezTo>
                    <a:pt x="29296" y="37034"/>
                    <a:pt x="28940" y="36033"/>
                    <a:pt x="28610" y="35001"/>
                  </a:cubicBezTo>
                  <a:cubicBezTo>
                    <a:pt x="27188" y="34884"/>
                    <a:pt x="25760" y="34689"/>
                    <a:pt x="24330" y="34399"/>
                  </a:cubicBezTo>
                  <a:cubicBezTo>
                    <a:pt x="19191" y="33348"/>
                    <a:pt x="14530" y="31244"/>
                    <a:pt x="10493" y="28356"/>
                  </a:cubicBezTo>
                  <a:lnTo>
                    <a:pt x="10493" y="28356"/>
                  </a:lnTo>
                  <a:cubicBezTo>
                    <a:pt x="13287" y="29814"/>
                    <a:pt x="16316" y="30913"/>
                    <a:pt x="19547" y="31574"/>
                  </a:cubicBezTo>
                  <a:cubicBezTo>
                    <a:pt x="21855" y="32047"/>
                    <a:pt x="24156" y="32268"/>
                    <a:pt x="26429" y="32268"/>
                  </a:cubicBezTo>
                  <a:cubicBezTo>
                    <a:pt x="26889" y="32268"/>
                    <a:pt x="27348" y="32259"/>
                    <a:pt x="27805" y="32241"/>
                  </a:cubicBezTo>
                  <a:lnTo>
                    <a:pt x="27775" y="32124"/>
                  </a:lnTo>
                  <a:lnTo>
                    <a:pt x="27666" y="31708"/>
                  </a:lnTo>
                  <a:cubicBezTo>
                    <a:pt x="27573" y="31336"/>
                    <a:pt x="27482" y="30958"/>
                    <a:pt x="27397" y="30582"/>
                  </a:cubicBezTo>
                  <a:lnTo>
                    <a:pt x="27306" y="30183"/>
                  </a:lnTo>
                  <a:cubicBezTo>
                    <a:pt x="27197" y="29684"/>
                    <a:pt x="27093" y="29186"/>
                    <a:pt x="26999" y="28682"/>
                  </a:cubicBezTo>
                  <a:lnTo>
                    <a:pt x="26999" y="28674"/>
                  </a:lnTo>
                  <a:cubicBezTo>
                    <a:pt x="26849" y="28676"/>
                    <a:pt x="26698" y="28677"/>
                    <a:pt x="26547" y="28677"/>
                  </a:cubicBezTo>
                  <a:cubicBezTo>
                    <a:pt x="24473" y="28677"/>
                    <a:pt x="22375" y="28476"/>
                    <a:pt x="20269" y="28047"/>
                  </a:cubicBezTo>
                  <a:cubicBezTo>
                    <a:pt x="15749" y="27124"/>
                    <a:pt x="11667" y="25252"/>
                    <a:pt x="8141" y="22680"/>
                  </a:cubicBezTo>
                  <a:lnTo>
                    <a:pt x="8141" y="22680"/>
                  </a:lnTo>
                  <a:cubicBezTo>
                    <a:pt x="10423" y="23822"/>
                    <a:pt x="12880" y="24697"/>
                    <a:pt x="15485" y="25230"/>
                  </a:cubicBezTo>
                  <a:cubicBezTo>
                    <a:pt x="17457" y="25633"/>
                    <a:pt x="19426" y="25826"/>
                    <a:pt x="21369" y="25826"/>
                  </a:cubicBezTo>
                  <a:cubicBezTo>
                    <a:pt x="23114" y="25826"/>
                    <a:pt x="24839" y="25671"/>
                    <a:pt x="26527" y="25372"/>
                  </a:cubicBezTo>
                  <a:lnTo>
                    <a:pt x="26503" y="25045"/>
                  </a:lnTo>
                  <a:cubicBezTo>
                    <a:pt x="26474" y="24742"/>
                    <a:pt x="26453" y="24441"/>
                    <a:pt x="26433" y="24140"/>
                  </a:cubicBezTo>
                  <a:lnTo>
                    <a:pt x="26397" y="23506"/>
                  </a:lnTo>
                  <a:cubicBezTo>
                    <a:pt x="26379" y="23138"/>
                    <a:pt x="26372" y="22770"/>
                    <a:pt x="26368" y="22405"/>
                  </a:cubicBezTo>
                  <a:lnTo>
                    <a:pt x="26360" y="22028"/>
                  </a:lnTo>
                  <a:lnTo>
                    <a:pt x="26380" y="21746"/>
                  </a:lnTo>
                  <a:lnTo>
                    <a:pt x="26380" y="21746"/>
                  </a:lnTo>
                  <a:cubicBezTo>
                    <a:pt x="24754" y="22060"/>
                    <a:pt x="23089" y="22225"/>
                    <a:pt x="21403" y="22225"/>
                  </a:cubicBezTo>
                  <a:cubicBezTo>
                    <a:pt x="19687" y="22225"/>
                    <a:pt x="17949" y="22054"/>
                    <a:pt x="16207" y="21697"/>
                  </a:cubicBezTo>
                  <a:cubicBezTo>
                    <a:pt x="12283" y="20894"/>
                    <a:pt x="8736" y="19234"/>
                    <a:pt x="5718" y="16944"/>
                  </a:cubicBezTo>
                  <a:lnTo>
                    <a:pt x="5718" y="16944"/>
                  </a:lnTo>
                  <a:cubicBezTo>
                    <a:pt x="7498" y="17812"/>
                    <a:pt x="9405" y="18468"/>
                    <a:pt x="11435" y="18882"/>
                  </a:cubicBezTo>
                  <a:cubicBezTo>
                    <a:pt x="13062" y="19214"/>
                    <a:pt x="14685" y="19374"/>
                    <a:pt x="16288" y="19374"/>
                  </a:cubicBezTo>
                  <a:cubicBezTo>
                    <a:pt x="21065" y="19374"/>
                    <a:pt x="25653" y="17952"/>
                    <a:pt x="29589" y="15450"/>
                  </a:cubicBezTo>
                  <a:cubicBezTo>
                    <a:pt x="30806" y="14212"/>
                    <a:pt x="32303" y="13059"/>
                    <a:pt x="33943" y="11989"/>
                  </a:cubicBezTo>
                  <a:cubicBezTo>
                    <a:pt x="37149" y="8802"/>
                    <a:pt x="39548" y="4721"/>
                    <a:pt x="40778" y="43"/>
                  </a:cubicBezTo>
                  <a:cubicBezTo>
                    <a:pt x="40212" y="14"/>
                    <a:pt x="39647" y="0"/>
                    <a:pt x="39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-943825" y="2598718"/>
              <a:ext cx="1891428" cy="1593445"/>
            </a:xfrm>
            <a:custGeom>
              <a:avLst/>
              <a:gdLst/>
              <a:ahLst/>
              <a:cxnLst/>
              <a:rect l="l" t="t" r="r" b="b"/>
              <a:pathLst>
                <a:path w="99680" h="83976" extrusionOk="0">
                  <a:moveTo>
                    <a:pt x="1" y="0"/>
                  </a:moveTo>
                  <a:cubicBezTo>
                    <a:pt x="2941" y="12434"/>
                    <a:pt x="9931" y="28965"/>
                    <a:pt x="26083" y="45422"/>
                  </a:cubicBezTo>
                  <a:cubicBezTo>
                    <a:pt x="62942" y="82991"/>
                    <a:pt x="95851" y="83975"/>
                    <a:pt x="95851" y="83975"/>
                  </a:cubicBezTo>
                  <a:cubicBezTo>
                    <a:pt x="97499" y="83415"/>
                    <a:pt x="98780" y="82731"/>
                    <a:pt x="99680" y="81923"/>
                  </a:cubicBezTo>
                  <a:cubicBezTo>
                    <a:pt x="88127" y="80160"/>
                    <a:pt x="41631" y="69059"/>
                    <a:pt x="16859" y="3327"/>
                  </a:cubicBezTo>
                  <a:cubicBezTo>
                    <a:pt x="16775" y="3328"/>
                    <a:pt x="16690" y="3328"/>
                    <a:pt x="16606" y="3328"/>
                  </a:cubicBezTo>
                  <a:cubicBezTo>
                    <a:pt x="10883" y="3328"/>
                    <a:pt x="5240" y="21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-854183" y="2631793"/>
              <a:ext cx="1801733" cy="1560390"/>
            </a:xfrm>
            <a:custGeom>
              <a:avLst/>
              <a:gdLst/>
              <a:ahLst/>
              <a:cxnLst/>
              <a:rect l="l" t="t" r="r" b="b"/>
              <a:pathLst>
                <a:path w="94953" h="82234" extrusionOk="0">
                  <a:moveTo>
                    <a:pt x="364" y="0"/>
                  </a:moveTo>
                  <a:lnTo>
                    <a:pt x="364" y="0"/>
                  </a:lnTo>
                  <a:cubicBezTo>
                    <a:pt x="1" y="4455"/>
                    <a:pt x="37" y="8976"/>
                    <a:pt x="473" y="13525"/>
                  </a:cubicBezTo>
                  <a:cubicBezTo>
                    <a:pt x="636" y="13893"/>
                    <a:pt x="807" y="14264"/>
                    <a:pt x="977" y="14635"/>
                  </a:cubicBezTo>
                  <a:cubicBezTo>
                    <a:pt x="1183" y="15080"/>
                    <a:pt x="1389" y="15526"/>
                    <a:pt x="1604" y="15973"/>
                  </a:cubicBezTo>
                  <a:cubicBezTo>
                    <a:pt x="1828" y="16435"/>
                    <a:pt x="2057" y="16899"/>
                    <a:pt x="2293" y="17365"/>
                  </a:cubicBezTo>
                  <a:cubicBezTo>
                    <a:pt x="2519" y="17816"/>
                    <a:pt x="2748" y="18267"/>
                    <a:pt x="2985" y="18720"/>
                  </a:cubicBezTo>
                  <a:cubicBezTo>
                    <a:pt x="3278" y="19283"/>
                    <a:pt x="3585" y="19851"/>
                    <a:pt x="3897" y="20420"/>
                  </a:cubicBezTo>
                  <a:cubicBezTo>
                    <a:pt x="4140" y="20862"/>
                    <a:pt x="4385" y="21304"/>
                    <a:pt x="4639" y="21750"/>
                  </a:cubicBezTo>
                  <a:cubicBezTo>
                    <a:pt x="4956" y="22308"/>
                    <a:pt x="5289" y="22870"/>
                    <a:pt x="5626" y="23435"/>
                  </a:cubicBezTo>
                  <a:cubicBezTo>
                    <a:pt x="5900" y="23893"/>
                    <a:pt x="6175" y="24355"/>
                    <a:pt x="6460" y="24816"/>
                  </a:cubicBezTo>
                  <a:cubicBezTo>
                    <a:pt x="6805" y="25374"/>
                    <a:pt x="7166" y="25934"/>
                    <a:pt x="7530" y="26494"/>
                  </a:cubicBezTo>
                  <a:cubicBezTo>
                    <a:pt x="7834" y="26966"/>
                    <a:pt x="8138" y="27440"/>
                    <a:pt x="8457" y="27914"/>
                  </a:cubicBezTo>
                  <a:cubicBezTo>
                    <a:pt x="8729" y="28319"/>
                    <a:pt x="9020" y="28728"/>
                    <a:pt x="9299" y="29133"/>
                  </a:cubicBezTo>
                  <a:cubicBezTo>
                    <a:pt x="8604" y="27067"/>
                    <a:pt x="7982" y="24960"/>
                    <a:pt x="7467" y="22797"/>
                  </a:cubicBezTo>
                  <a:cubicBezTo>
                    <a:pt x="5737" y="15526"/>
                    <a:pt x="5185" y="8240"/>
                    <a:pt x="5687" y="1137"/>
                  </a:cubicBezTo>
                  <a:lnTo>
                    <a:pt x="5380" y="1086"/>
                  </a:lnTo>
                  <a:cubicBezTo>
                    <a:pt x="3683" y="825"/>
                    <a:pt x="2012" y="459"/>
                    <a:pt x="364" y="0"/>
                  </a:cubicBezTo>
                  <a:close/>
                  <a:moveTo>
                    <a:pt x="11190" y="1572"/>
                  </a:moveTo>
                  <a:cubicBezTo>
                    <a:pt x="9521" y="10733"/>
                    <a:pt x="9666" y="20353"/>
                    <a:pt x="11950" y="29949"/>
                  </a:cubicBezTo>
                  <a:cubicBezTo>
                    <a:pt x="12308" y="31453"/>
                    <a:pt x="12721" y="32928"/>
                    <a:pt x="13172" y="34384"/>
                  </a:cubicBezTo>
                  <a:cubicBezTo>
                    <a:pt x="13571" y="34891"/>
                    <a:pt x="13990" y="35399"/>
                    <a:pt x="14407" y="35906"/>
                  </a:cubicBezTo>
                  <a:cubicBezTo>
                    <a:pt x="14801" y="36389"/>
                    <a:pt x="15182" y="36869"/>
                    <a:pt x="15590" y="37354"/>
                  </a:cubicBezTo>
                  <a:cubicBezTo>
                    <a:pt x="16097" y="37951"/>
                    <a:pt x="16636" y="38552"/>
                    <a:pt x="17163" y="39149"/>
                  </a:cubicBezTo>
                  <a:cubicBezTo>
                    <a:pt x="17569" y="39607"/>
                    <a:pt x="17958" y="40065"/>
                    <a:pt x="18376" y="40525"/>
                  </a:cubicBezTo>
                  <a:cubicBezTo>
                    <a:pt x="19073" y="41291"/>
                    <a:pt x="19809" y="42055"/>
                    <a:pt x="20545" y="42820"/>
                  </a:cubicBezTo>
                  <a:cubicBezTo>
                    <a:pt x="20822" y="43106"/>
                    <a:pt x="21078" y="43394"/>
                    <a:pt x="21359" y="43679"/>
                  </a:cubicBezTo>
                  <a:cubicBezTo>
                    <a:pt x="22500" y="44842"/>
                    <a:pt x="23635" y="45970"/>
                    <a:pt x="24768" y="47064"/>
                  </a:cubicBezTo>
                  <a:lnTo>
                    <a:pt x="24768" y="47063"/>
                  </a:lnTo>
                  <a:cubicBezTo>
                    <a:pt x="21390" y="41506"/>
                    <a:pt x="18808" y="35349"/>
                    <a:pt x="17224" y="28694"/>
                  </a:cubicBezTo>
                  <a:cubicBezTo>
                    <a:pt x="15741" y="22464"/>
                    <a:pt x="15245" y="16224"/>
                    <a:pt x="15606" y="10128"/>
                  </a:cubicBezTo>
                  <a:cubicBezTo>
                    <a:pt x="15143" y="9065"/>
                    <a:pt x="14686" y="7984"/>
                    <a:pt x="14232" y="6888"/>
                  </a:cubicBezTo>
                  <a:cubicBezTo>
                    <a:pt x="14059" y="6471"/>
                    <a:pt x="13889" y="6048"/>
                    <a:pt x="13718" y="5627"/>
                  </a:cubicBezTo>
                  <a:cubicBezTo>
                    <a:pt x="13251" y="4470"/>
                    <a:pt x="12790" y="3299"/>
                    <a:pt x="12336" y="2107"/>
                  </a:cubicBezTo>
                  <a:lnTo>
                    <a:pt x="12134" y="1591"/>
                  </a:lnTo>
                  <a:cubicBezTo>
                    <a:pt x="12119" y="1591"/>
                    <a:pt x="12104" y="1591"/>
                    <a:pt x="12089" y="1591"/>
                  </a:cubicBezTo>
                  <a:cubicBezTo>
                    <a:pt x="11790" y="1591"/>
                    <a:pt x="11490" y="1576"/>
                    <a:pt x="11190" y="1572"/>
                  </a:cubicBezTo>
                  <a:close/>
                  <a:moveTo>
                    <a:pt x="20086" y="19564"/>
                  </a:moveTo>
                  <a:cubicBezTo>
                    <a:pt x="19902" y="24928"/>
                    <a:pt x="20411" y="30395"/>
                    <a:pt x="21709" y="35856"/>
                  </a:cubicBezTo>
                  <a:cubicBezTo>
                    <a:pt x="22766" y="40282"/>
                    <a:pt x="24285" y="44478"/>
                    <a:pt x="26206" y="48413"/>
                  </a:cubicBezTo>
                  <a:cubicBezTo>
                    <a:pt x="60223" y="80523"/>
                    <a:pt x="89672" y="82171"/>
                    <a:pt x="91057" y="82231"/>
                  </a:cubicBezTo>
                  <a:lnTo>
                    <a:pt x="91127" y="82234"/>
                  </a:lnTo>
                  <a:cubicBezTo>
                    <a:pt x="91395" y="82142"/>
                    <a:pt x="91638" y="82040"/>
                    <a:pt x="91889" y="81942"/>
                  </a:cubicBezTo>
                  <a:lnTo>
                    <a:pt x="92563" y="81660"/>
                  </a:lnTo>
                  <a:cubicBezTo>
                    <a:pt x="93528" y="81225"/>
                    <a:pt x="94337" y="80732"/>
                    <a:pt x="94953" y="80180"/>
                  </a:cubicBezTo>
                  <a:cubicBezTo>
                    <a:pt x="92683" y="79833"/>
                    <a:pt x="89067" y="79123"/>
                    <a:pt x="84537" y="77715"/>
                  </a:cubicBezTo>
                  <a:lnTo>
                    <a:pt x="84417" y="77678"/>
                  </a:lnTo>
                  <a:cubicBezTo>
                    <a:pt x="83812" y="77489"/>
                    <a:pt x="83188" y="77287"/>
                    <a:pt x="82550" y="77070"/>
                  </a:cubicBezTo>
                  <a:lnTo>
                    <a:pt x="82351" y="77003"/>
                  </a:lnTo>
                  <a:cubicBezTo>
                    <a:pt x="81718" y="76788"/>
                    <a:pt x="81071" y="76562"/>
                    <a:pt x="80411" y="76319"/>
                  </a:cubicBezTo>
                  <a:lnTo>
                    <a:pt x="80212" y="76244"/>
                  </a:lnTo>
                  <a:cubicBezTo>
                    <a:pt x="79532" y="75993"/>
                    <a:pt x="78841" y="75731"/>
                    <a:pt x="78133" y="75452"/>
                  </a:cubicBezTo>
                  <a:lnTo>
                    <a:pt x="78087" y="75433"/>
                  </a:lnTo>
                  <a:cubicBezTo>
                    <a:pt x="77401" y="75159"/>
                    <a:pt x="76699" y="74867"/>
                    <a:pt x="75988" y="74566"/>
                  </a:cubicBezTo>
                  <a:lnTo>
                    <a:pt x="75742" y="74462"/>
                  </a:lnTo>
                  <a:cubicBezTo>
                    <a:pt x="75062" y="74169"/>
                    <a:pt x="74368" y="73860"/>
                    <a:pt x="73670" y="73540"/>
                  </a:cubicBezTo>
                  <a:lnTo>
                    <a:pt x="73260" y="73350"/>
                  </a:lnTo>
                  <a:cubicBezTo>
                    <a:pt x="72577" y="73034"/>
                    <a:pt x="71886" y="72703"/>
                    <a:pt x="71188" y="72358"/>
                  </a:cubicBezTo>
                  <a:lnTo>
                    <a:pt x="70722" y="72126"/>
                  </a:lnTo>
                  <a:cubicBezTo>
                    <a:pt x="70020" y="71774"/>
                    <a:pt x="69311" y="71409"/>
                    <a:pt x="68597" y="71029"/>
                  </a:cubicBezTo>
                  <a:lnTo>
                    <a:pt x="68159" y="70793"/>
                  </a:lnTo>
                  <a:cubicBezTo>
                    <a:pt x="67416" y="70396"/>
                    <a:pt x="66671" y="69986"/>
                    <a:pt x="65917" y="69554"/>
                  </a:cubicBezTo>
                  <a:lnTo>
                    <a:pt x="65631" y="69385"/>
                  </a:lnTo>
                  <a:cubicBezTo>
                    <a:pt x="64919" y="68974"/>
                    <a:pt x="64199" y="68548"/>
                    <a:pt x="63474" y="68105"/>
                  </a:cubicBezTo>
                  <a:lnTo>
                    <a:pt x="63082" y="67868"/>
                  </a:lnTo>
                  <a:cubicBezTo>
                    <a:pt x="62335" y="67407"/>
                    <a:pt x="61582" y="66927"/>
                    <a:pt x="60828" y="66432"/>
                  </a:cubicBezTo>
                  <a:lnTo>
                    <a:pt x="60295" y="66082"/>
                  </a:lnTo>
                  <a:cubicBezTo>
                    <a:pt x="59554" y="65594"/>
                    <a:pt x="58810" y="65084"/>
                    <a:pt x="58064" y="64558"/>
                  </a:cubicBezTo>
                  <a:lnTo>
                    <a:pt x="57495" y="64156"/>
                  </a:lnTo>
                  <a:cubicBezTo>
                    <a:pt x="56740" y="63623"/>
                    <a:pt x="55985" y="63071"/>
                    <a:pt x="55229" y="62500"/>
                  </a:cubicBezTo>
                  <a:lnTo>
                    <a:pt x="54704" y="62100"/>
                  </a:lnTo>
                  <a:cubicBezTo>
                    <a:pt x="54412" y="61878"/>
                    <a:pt x="54122" y="61657"/>
                    <a:pt x="53829" y="61431"/>
                  </a:cubicBezTo>
                  <a:lnTo>
                    <a:pt x="53829" y="61431"/>
                  </a:lnTo>
                  <a:cubicBezTo>
                    <a:pt x="53954" y="61684"/>
                    <a:pt x="54068" y="61942"/>
                    <a:pt x="54199" y="62190"/>
                  </a:cubicBezTo>
                  <a:cubicBezTo>
                    <a:pt x="53893" y="61810"/>
                    <a:pt x="53602" y="61412"/>
                    <a:pt x="53308" y="61018"/>
                  </a:cubicBezTo>
                  <a:cubicBezTo>
                    <a:pt x="52989" y="60767"/>
                    <a:pt x="52669" y="60516"/>
                    <a:pt x="52348" y="60255"/>
                  </a:cubicBezTo>
                  <a:lnTo>
                    <a:pt x="51988" y="59962"/>
                  </a:lnTo>
                  <a:cubicBezTo>
                    <a:pt x="51244" y="59353"/>
                    <a:pt x="50496" y="58728"/>
                    <a:pt x="49749" y="58082"/>
                  </a:cubicBezTo>
                  <a:lnTo>
                    <a:pt x="49345" y="57738"/>
                  </a:lnTo>
                  <a:cubicBezTo>
                    <a:pt x="48563" y="57055"/>
                    <a:pt x="47775" y="56345"/>
                    <a:pt x="46991" y="55623"/>
                  </a:cubicBezTo>
                  <a:lnTo>
                    <a:pt x="46450" y="55125"/>
                  </a:lnTo>
                  <a:cubicBezTo>
                    <a:pt x="45685" y="54407"/>
                    <a:pt x="44916" y="53668"/>
                    <a:pt x="44152" y="52911"/>
                  </a:cubicBezTo>
                  <a:lnTo>
                    <a:pt x="43581" y="52343"/>
                  </a:lnTo>
                  <a:cubicBezTo>
                    <a:pt x="43087" y="51850"/>
                    <a:pt x="42598" y="51345"/>
                    <a:pt x="42107" y="50837"/>
                  </a:cubicBezTo>
                  <a:lnTo>
                    <a:pt x="42107" y="50837"/>
                  </a:lnTo>
                  <a:cubicBezTo>
                    <a:pt x="42986" y="53612"/>
                    <a:pt x="44108" y="56255"/>
                    <a:pt x="45448" y="58746"/>
                  </a:cubicBezTo>
                  <a:cubicBezTo>
                    <a:pt x="42810" y="55332"/>
                    <a:pt x="40618" y="51536"/>
                    <a:pt x="38951" y="47421"/>
                  </a:cubicBezTo>
                  <a:lnTo>
                    <a:pt x="38399" y="46799"/>
                  </a:lnTo>
                  <a:lnTo>
                    <a:pt x="38053" y="46394"/>
                  </a:lnTo>
                  <a:cubicBezTo>
                    <a:pt x="37298" y="45525"/>
                    <a:pt x="36547" y="44632"/>
                    <a:pt x="35797" y="43717"/>
                  </a:cubicBezTo>
                  <a:lnTo>
                    <a:pt x="35463" y="43311"/>
                  </a:lnTo>
                  <a:cubicBezTo>
                    <a:pt x="34685" y="42351"/>
                    <a:pt x="33912" y="41359"/>
                    <a:pt x="33142" y="40352"/>
                  </a:cubicBezTo>
                  <a:lnTo>
                    <a:pt x="32654" y="39712"/>
                  </a:lnTo>
                  <a:cubicBezTo>
                    <a:pt x="31946" y="38773"/>
                    <a:pt x="31245" y="37811"/>
                    <a:pt x="30549" y="36829"/>
                  </a:cubicBezTo>
                  <a:lnTo>
                    <a:pt x="30549" y="36829"/>
                  </a:lnTo>
                  <a:cubicBezTo>
                    <a:pt x="30782" y="38472"/>
                    <a:pt x="31079" y="40120"/>
                    <a:pt x="31472" y="41763"/>
                  </a:cubicBezTo>
                  <a:cubicBezTo>
                    <a:pt x="32637" y="46656"/>
                    <a:pt x="34450" y="51221"/>
                    <a:pt x="36789" y="55416"/>
                  </a:cubicBezTo>
                  <a:cubicBezTo>
                    <a:pt x="32238" y="49392"/>
                    <a:pt x="28827" y="42381"/>
                    <a:pt x="26973" y="34602"/>
                  </a:cubicBezTo>
                  <a:cubicBezTo>
                    <a:pt x="26624" y="33134"/>
                    <a:pt x="26355" y="31662"/>
                    <a:pt x="26126" y="30192"/>
                  </a:cubicBezTo>
                  <a:cubicBezTo>
                    <a:pt x="25766" y="29613"/>
                    <a:pt x="25403" y="29032"/>
                    <a:pt x="25046" y="28443"/>
                  </a:cubicBezTo>
                  <a:lnTo>
                    <a:pt x="24715" y="27883"/>
                  </a:lnTo>
                  <a:cubicBezTo>
                    <a:pt x="24014" y="26715"/>
                    <a:pt x="23320" y="25521"/>
                    <a:pt x="22637" y="24299"/>
                  </a:cubicBezTo>
                  <a:lnTo>
                    <a:pt x="22361" y="23814"/>
                  </a:lnTo>
                  <a:cubicBezTo>
                    <a:pt x="21652" y="22537"/>
                    <a:pt x="20952" y="21224"/>
                    <a:pt x="20263" y="19891"/>
                  </a:cubicBezTo>
                  <a:lnTo>
                    <a:pt x="20086" y="195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-623950" y="2515111"/>
              <a:ext cx="1605702" cy="1638112"/>
            </a:xfrm>
            <a:custGeom>
              <a:avLst/>
              <a:gdLst/>
              <a:ahLst/>
              <a:cxnLst/>
              <a:rect l="l" t="t" r="r" b="b"/>
              <a:pathLst>
                <a:path w="84622" h="86330" extrusionOk="0">
                  <a:moveTo>
                    <a:pt x="24380" y="0"/>
                  </a:moveTo>
                  <a:cubicBezTo>
                    <a:pt x="22816" y="1087"/>
                    <a:pt x="21171" y="2080"/>
                    <a:pt x="19434" y="2972"/>
                  </a:cubicBezTo>
                  <a:cubicBezTo>
                    <a:pt x="13206" y="6171"/>
                    <a:pt x="6555" y="7705"/>
                    <a:pt x="1" y="7733"/>
                  </a:cubicBezTo>
                  <a:cubicBezTo>
                    <a:pt x="24774" y="73465"/>
                    <a:pt x="71270" y="84566"/>
                    <a:pt x="82821" y="86329"/>
                  </a:cubicBezTo>
                  <a:lnTo>
                    <a:pt x="82832" y="86323"/>
                  </a:lnTo>
                  <a:cubicBezTo>
                    <a:pt x="84070" y="85230"/>
                    <a:pt x="84622" y="83917"/>
                    <a:pt x="84491" y="82385"/>
                  </a:cubicBezTo>
                  <a:cubicBezTo>
                    <a:pt x="68698" y="78275"/>
                    <a:pt x="29949" y="61919"/>
                    <a:pt x="24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-545959" y="2556820"/>
              <a:ext cx="1525837" cy="1596215"/>
            </a:xfrm>
            <a:custGeom>
              <a:avLst/>
              <a:gdLst/>
              <a:ahLst/>
              <a:cxnLst/>
              <a:rect l="l" t="t" r="r" b="b"/>
              <a:pathLst>
                <a:path w="80413" h="84122" extrusionOk="0">
                  <a:moveTo>
                    <a:pt x="5518" y="4390"/>
                  </a:moveTo>
                  <a:cubicBezTo>
                    <a:pt x="4099" y="4723"/>
                    <a:pt x="2673" y="4979"/>
                    <a:pt x="1243" y="5166"/>
                  </a:cubicBezTo>
                  <a:cubicBezTo>
                    <a:pt x="909" y="5211"/>
                    <a:pt x="574" y="5249"/>
                    <a:pt x="237" y="5283"/>
                  </a:cubicBezTo>
                  <a:cubicBezTo>
                    <a:pt x="0" y="8875"/>
                    <a:pt x="17" y="12517"/>
                    <a:pt x="318" y="16196"/>
                  </a:cubicBezTo>
                  <a:cubicBezTo>
                    <a:pt x="664" y="16962"/>
                    <a:pt x="1012" y="17727"/>
                    <a:pt x="1366" y="18474"/>
                  </a:cubicBezTo>
                  <a:cubicBezTo>
                    <a:pt x="1534" y="18834"/>
                    <a:pt x="1701" y="19194"/>
                    <a:pt x="1873" y="19552"/>
                  </a:cubicBezTo>
                  <a:cubicBezTo>
                    <a:pt x="2429" y="20711"/>
                    <a:pt x="2995" y="21853"/>
                    <a:pt x="3569" y="22971"/>
                  </a:cubicBezTo>
                  <a:cubicBezTo>
                    <a:pt x="3719" y="23264"/>
                    <a:pt x="3867" y="23551"/>
                    <a:pt x="4020" y="23842"/>
                  </a:cubicBezTo>
                  <a:cubicBezTo>
                    <a:pt x="4710" y="25175"/>
                    <a:pt x="5409" y="26488"/>
                    <a:pt x="6118" y="27765"/>
                  </a:cubicBezTo>
                  <a:lnTo>
                    <a:pt x="6392" y="28246"/>
                  </a:lnTo>
                  <a:cubicBezTo>
                    <a:pt x="7077" y="29470"/>
                    <a:pt x="7774" y="30666"/>
                    <a:pt x="8475" y="31839"/>
                  </a:cubicBezTo>
                  <a:lnTo>
                    <a:pt x="8800" y="32389"/>
                  </a:lnTo>
                  <a:lnTo>
                    <a:pt x="9110" y="32882"/>
                  </a:lnTo>
                  <a:cubicBezTo>
                    <a:pt x="7579" y="28479"/>
                    <a:pt x="6467" y="23864"/>
                    <a:pt x="5845" y="19068"/>
                  </a:cubicBezTo>
                  <a:cubicBezTo>
                    <a:pt x="5203" y="14104"/>
                    <a:pt x="5116" y="9192"/>
                    <a:pt x="5518" y="4390"/>
                  </a:cubicBezTo>
                  <a:close/>
                  <a:moveTo>
                    <a:pt x="16713" y="1"/>
                  </a:moveTo>
                  <a:cubicBezTo>
                    <a:pt x="16250" y="261"/>
                    <a:pt x="15800" y="531"/>
                    <a:pt x="15324" y="774"/>
                  </a:cubicBezTo>
                  <a:cubicBezTo>
                    <a:pt x="13756" y="1579"/>
                    <a:pt x="12163" y="2277"/>
                    <a:pt x="10552" y="2874"/>
                  </a:cubicBezTo>
                  <a:cubicBezTo>
                    <a:pt x="8821" y="10384"/>
                    <a:pt x="8371" y="18303"/>
                    <a:pt x="9415" y="26365"/>
                  </a:cubicBezTo>
                  <a:cubicBezTo>
                    <a:pt x="9888" y="30013"/>
                    <a:pt x="10663" y="33543"/>
                    <a:pt x="11693" y="36954"/>
                  </a:cubicBezTo>
                  <a:cubicBezTo>
                    <a:pt x="12348" y="37949"/>
                    <a:pt x="13008" y="38926"/>
                    <a:pt x="13672" y="39879"/>
                  </a:cubicBezTo>
                  <a:lnTo>
                    <a:pt x="14171" y="40588"/>
                  </a:lnTo>
                  <a:cubicBezTo>
                    <a:pt x="14916" y="41640"/>
                    <a:pt x="15666" y="42673"/>
                    <a:pt x="16423" y="43678"/>
                  </a:cubicBezTo>
                  <a:lnTo>
                    <a:pt x="16871" y="44267"/>
                  </a:lnTo>
                  <a:cubicBezTo>
                    <a:pt x="17655" y="45296"/>
                    <a:pt x="18444" y="46308"/>
                    <a:pt x="19236" y="47284"/>
                  </a:cubicBezTo>
                  <a:lnTo>
                    <a:pt x="19500" y="47607"/>
                  </a:lnTo>
                  <a:cubicBezTo>
                    <a:pt x="20287" y="48566"/>
                    <a:pt x="21077" y="49503"/>
                    <a:pt x="21868" y="50415"/>
                  </a:cubicBezTo>
                  <a:lnTo>
                    <a:pt x="22133" y="50720"/>
                  </a:lnTo>
                  <a:cubicBezTo>
                    <a:pt x="22943" y="51648"/>
                    <a:pt x="23756" y="52545"/>
                    <a:pt x="24573" y="53419"/>
                  </a:cubicBezTo>
                  <a:lnTo>
                    <a:pt x="24998" y="53878"/>
                  </a:lnTo>
                  <a:cubicBezTo>
                    <a:pt x="25793" y="54726"/>
                    <a:pt x="26592" y="55544"/>
                    <a:pt x="27388" y="56344"/>
                  </a:cubicBezTo>
                  <a:lnTo>
                    <a:pt x="27851" y="56806"/>
                  </a:lnTo>
                  <a:cubicBezTo>
                    <a:pt x="28654" y="57601"/>
                    <a:pt x="29457" y="58374"/>
                    <a:pt x="30263" y="59125"/>
                  </a:cubicBezTo>
                  <a:lnTo>
                    <a:pt x="30658" y="59490"/>
                  </a:lnTo>
                  <a:cubicBezTo>
                    <a:pt x="31492" y="60259"/>
                    <a:pt x="32324" y="61010"/>
                    <a:pt x="33155" y="61734"/>
                  </a:cubicBezTo>
                  <a:lnTo>
                    <a:pt x="33361" y="61910"/>
                  </a:lnTo>
                  <a:cubicBezTo>
                    <a:pt x="34212" y="62643"/>
                    <a:pt x="35061" y="63357"/>
                    <a:pt x="35909" y="64046"/>
                  </a:cubicBezTo>
                  <a:lnTo>
                    <a:pt x="36041" y="64155"/>
                  </a:lnTo>
                  <a:cubicBezTo>
                    <a:pt x="36894" y="64846"/>
                    <a:pt x="37748" y="65510"/>
                    <a:pt x="38596" y="66155"/>
                  </a:cubicBezTo>
                  <a:lnTo>
                    <a:pt x="38897" y="66384"/>
                  </a:lnTo>
                  <a:cubicBezTo>
                    <a:pt x="39724" y="67008"/>
                    <a:pt x="40547" y="67611"/>
                    <a:pt x="41369" y="68191"/>
                  </a:cubicBezTo>
                  <a:lnTo>
                    <a:pt x="41702" y="68427"/>
                  </a:lnTo>
                  <a:cubicBezTo>
                    <a:pt x="42527" y="69008"/>
                    <a:pt x="43347" y="69568"/>
                    <a:pt x="44161" y="70108"/>
                  </a:cubicBezTo>
                  <a:lnTo>
                    <a:pt x="44416" y="70273"/>
                  </a:lnTo>
                  <a:cubicBezTo>
                    <a:pt x="45265" y="70829"/>
                    <a:pt x="46108" y="71367"/>
                    <a:pt x="46942" y="71880"/>
                  </a:cubicBezTo>
                  <a:lnTo>
                    <a:pt x="46976" y="71900"/>
                  </a:lnTo>
                  <a:cubicBezTo>
                    <a:pt x="48735" y="72981"/>
                    <a:pt x="50463" y="73968"/>
                    <a:pt x="52151" y="74872"/>
                  </a:cubicBezTo>
                  <a:lnTo>
                    <a:pt x="52212" y="74903"/>
                  </a:lnTo>
                  <a:cubicBezTo>
                    <a:pt x="53046" y="75349"/>
                    <a:pt x="53868" y="75773"/>
                    <a:pt x="54681" y="76175"/>
                  </a:cubicBezTo>
                  <a:lnTo>
                    <a:pt x="54758" y="76216"/>
                  </a:lnTo>
                  <a:cubicBezTo>
                    <a:pt x="65575" y="81584"/>
                    <a:pt x="74488" y="83480"/>
                    <a:pt x="78722" y="84122"/>
                  </a:cubicBezTo>
                  <a:cubicBezTo>
                    <a:pt x="79586" y="83356"/>
                    <a:pt x="80096" y="82480"/>
                    <a:pt x="80292" y="81501"/>
                  </a:cubicBezTo>
                  <a:lnTo>
                    <a:pt x="80351" y="81295"/>
                  </a:lnTo>
                  <a:lnTo>
                    <a:pt x="80351" y="81288"/>
                  </a:lnTo>
                  <a:cubicBezTo>
                    <a:pt x="80401" y="80935"/>
                    <a:pt x="80412" y="80567"/>
                    <a:pt x="80381" y="80188"/>
                  </a:cubicBezTo>
                  <a:cubicBezTo>
                    <a:pt x="79898" y="80064"/>
                    <a:pt x="79383" y="79922"/>
                    <a:pt x="78858" y="79771"/>
                  </a:cubicBezTo>
                  <a:lnTo>
                    <a:pt x="78789" y="79752"/>
                  </a:lnTo>
                  <a:cubicBezTo>
                    <a:pt x="78036" y="79535"/>
                    <a:pt x="77247" y="79295"/>
                    <a:pt x="76421" y="79025"/>
                  </a:cubicBezTo>
                  <a:lnTo>
                    <a:pt x="76140" y="78935"/>
                  </a:lnTo>
                  <a:cubicBezTo>
                    <a:pt x="75373" y="78682"/>
                    <a:pt x="74578" y="78405"/>
                    <a:pt x="73755" y="78101"/>
                  </a:cubicBezTo>
                  <a:lnTo>
                    <a:pt x="73332" y="77947"/>
                  </a:lnTo>
                  <a:lnTo>
                    <a:pt x="72600" y="77666"/>
                  </a:lnTo>
                  <a:lnTo>
                    <a:pt x="72135" y="77485"/>
                  </a:lnTo>
                  <a:cubicBezTo>
                    <a:pt x="71730" y="77324"/>
                    <a:pt x="71320" y="77158"/>
                    <a:pt x="70903" y="76985"/>
                  </a:cubicBezTo>
                  <a:lnTo>
                    <a:pt x="70359" y="76757"/>
                  </a:lnTo>
                  <a:lnTo>
                    <a:pt x="69634" y="76445"/>
                  </a:lnTo>
                  <a:lnTo>
                    <a:pt x="69061" y="76193"/>
                  </a:lnTo>
                  <a:cubicBezTo>
                    <a:pt x="68700" y="76029"/>
                    <a:pt x="68336" y="75864"/>
                    <a:pt x="67968" y="75691"/>
                  </a:cubicBezTo>
                  <a:cubicBezTo>
                    <a:pt x="67723" y="75578"/>
                    <a:pt x="67477" y="75464"/>
                    <a:pt x="67229" y="75344"/>
                  </a:cubicBezTo>
                  <a:lnTo>
                    <a:pt x="66519" y="74997"/>
                  </a:lnTo>
                  <a:lnTo>
                    <a:pt x="65869" y="74676"/>
                  </a:lnTo>
                  <a:lnTo>
                    <a:pt x="65157" y="74312"/>
                  </a:lnTo>
                  <a:cubicBezTo>
                    <a:pt x="64765" y="74110"/>
                    <a:pt x="64371" y="73902"/>
                    <a:pt x="63973" y="73689"/>
                  </a:cubicBezTo>
                  <a:lnTo>
                    <a:pt x="63291" y="73311"/>
                  </a:lnTo>
                  <a:lnTo>
                    <a:pt x="62570" y="72908"/>
                  </a:lnTo>
                  <a:lnTo>
                    <a:pt x="61861" y="72502"/>
                  </a:lnTo>
                  <a:cubicBezTo>
                    <a:pt x="61574" y="72334"/>
                    <a:pt x="61282" y="72161"/>
                    <a:pt x="60996" y="71988"/>
                  </a:cubicBezTo>
                  <a:cubicBezTo>
                    <a:pt x="60663" y="71790"/>
                    <a:pt x="60333" y="71587"/>
                    <a:pt x="60001" y="71380"/>
                  </a:cubicBezTo>
                  <a:cubicBezTo>
                    <a:pt x="59731" y="71214"/>
                    <a:pt x="59461" y="71046"/>
                    <a:pt x="59192" y="70873"/>
                  </a:cubicBezTo>
                  <a:lnTo>
                    <a:pt x="58482" y="70413"/>
                  </a:lnTo>
                  <a:cubicBezTo>
                    <a:pt x="58216" y="70240"/>
                    <a:pt x="57949" y="70062"/>
                    <a:pt x="57683" y="69880"/>
                  </a:cubicBezTo>
                  <a:cubicBezTo>
                    <a:pt x="57385" y="69680"/>
                    <a:pt x="57085" y="69478"/>
                    <a:pt x="56788" y="69270"/>
                  </a:cubicBezTo>
                  <a:cubicBezTo>
                    <a:pt x="56443" y="69032"/>
                    <a:pt x="56102" y="68793"/>
                    <a:pt x="55760" y="68544"/>
                  </a:cubicBezTo>
                  <a:lnTo>
                    <a:pt x="55062" y="68039"/>
                  </a:lnTo>
                  <a:cubicBezTo>
                    <a:pt x="54798" y="67844"/>
                    <a:pt x="54533" y="67643"/>
                    <a:pt x="54270" y="67443"/>
                  </a:cubicBezTo>
                  <a:lnTo>
                    <a:pt x="53590" y="66925"/>
                  </a:lnTo>
                  <a:cubicBezTo>
                    <a:pt x="53161" y="66592"/>
                    <a:pt x="52731" y="66253"/>
                    <a:pt x="52302" y="65904"/>
                  </a:cubicBezTo>
                  <a:lnTo>
                    <a:pt x="51646" y="65363"/>
                  </a:lnTo>
                  <a:cubicBezTo>
                    <a:pt x="51375" y="65137"/>
                    <a:pt x="51099" y="64906"/>
                    <a:pt x="50827" y="64676"/>
                  </a:cubicBezTo>
                  <a:lnTo>
                    <a:pt x="50149" y="64091"/>
                  </a:lnTo>
                  <a:cubicBezTo>
                    <a:pt x="49795" y="63782"/>
                    <a:pt x="49441" y="63464"/>
                    <a:pt x="49089" y="63145"/>
                  </a:cubicBezTo>
                  <a:cubicBezTo>
                    <a:pt x="48819" y="62898"/>
                    <a:pt x="48550" y="62649"/>
                    <a:pt x="48281" y="62395"/>
                  </a:cubicBezTo>
                  <a:cubicBezTo>
                    <a:pt x="47987" y="62124"/>
                    <a:pt x="47697" y="61849"/>
                    <a:pt x="47407" y="61565"/>
                  </a:cubicBezTo>
                  <a:lnTo>
                    <a:pt x="46736" y="60915"/>
                  </a:lnTo>
                  <a:lnTo>
                    <a:pt x="46184" y="60360"/>
                  </a:lnTo>
                  <a:lnTo>
                    <a:pt x="46184" y="60360"/>
                  </a:lnTo>
                  <a:cubicBezTo>
                    <a:pt x="46319" y="60734"/>
                    <a:pt x="46440" y="61110"/>
                    <a:pt x="46587" y="61475"/>
                  </a:cubicBezTo>
                  <a:cubicBezTo>
                    <a:pt x="46206" y="60881"/>
                    <a:pt x="45840" y="60274"/>
                    <a:pt x="45491" y="59657"/>
                  </a:cubicBezTo>
                  <a:lnTo>
                    <a:pt x="45076" y="59216"/>
                  </a:lnTo>
                  <a:cubicBezTo>
                    <a:pt x="44727" y="58848"/>
                    <a:pt x="44379" y="58478"/>
                    <a:pt x="44033" y="58100"/>
                  </a:cubicBezTo>
                  <a:lnTo>
                    <a:pt x="43402" y="57393"/>
                  </a:lnTo>
                  <a:cubicBezTo>
                    <a:pt x="43126" y="57086"/>
                    <a:pt x="42854" y="56774"/>
                    <a:pt x="42583" y="56456"/>
                  </a:cubicBezTo>
                  <a:lnTo>
                    <a:pt x="41983" y="55758"/>
                  </a:lnTo>
                  <a:cubicBezTo>
                    <a:pt x="41570" y="55267"/>
                    <a:pt x="41158" y="54766"/>
                    <a:pt x="40751" y="54256"/>
                  </a:cubicBezTo>
                  <a:cubicBezTo>
                    <a:pt x="40553" y="54005"/>
                    <a:pt x="40355" y="53753"/>
                    <a:pt x="40159" y="53500"/>
                  </a:cubicBezTo>
                  <a:cubicBezTo>
                    <a:pt x="39897" y="53164"/>
                    <a:pt x="39636" y="52822"/>
                    <a:pt x="39374" y="52479"/>
                  </a:cubicBezTo>
                  <a:cubicBezTo>
                    <a:pt x="39175" y="52211"/>
                    <a:pt x="38972" y="51943"/>
                    <a:pt x="38771" y="51670"/>
                  </a:cubicBezTo>
                  <a:cubicBezTo>
                    <a:pt x="38409" y="51177"/>
                    <a:pt x="38049" y="50675"/>
                    <a:pt x="37692" y="50167"/>
                  </a:cubicBezTo>
                  <a:cubicBezTo>
                    <a:pt x="37483" y="49868"/>
                    <a:pt x="37279" y="49561"/>
                    <a:pt x="37070" y="49256"/>
                  </a:cubicBezTo>
                  <a:cubicBezTo>
                    <a:pt x="36807" y="48868"/>
                    <a:pt x="36542" y="48475"/>
                    <a:pt x="36281" y="48078"/>
                  </a:cubicBezTo>
                  <a:lnTo>
                    <a:pt x="35812" y="47356"/>
                  </a:lnTo>
                  <a:lnTo>
                    <a:pt x="35812" y="47356"/>
                  </a:lnTo>
                  <a:cubicBezTo>
                    <a:pt x="36353" y="50836"/>
                    <a:pt x="37281" y="54163"/>
                    <a:pt x="38564" y="57300"/>
                  </a:cubicBezTo>
                  <a:cubicBezTo>
                    <a:pt x="35678" y="52616"/>
                    <a:pt x="33593" y="47382"/>
                    <a:pt x="32513" y="41734"/>
                  </a:cubicBezTo>
                  <a:cubicBezTo>
                    <a:pt x="32381" y="41489"/>
                    <a:pt x="32253" y="41237"/>
                    <a:pt x="32122" y="40986"/>
                  </a:cubicBezTo>
                  <a:lnTo>
                    <a:pt x="31754" y="40297"/>
                  </a:lnTo>
                  <a:lnTo>
                    <a:pt x="31598" y="39988"/>
                  </a:lnTo>
                  <a:lnTo>
                    <a:pt x="31540" y="39868"/>
                  </a:lnTo>
                  <a:cubicBezTo>
                    <a:pt x="30678" y="38172"/>
                    <a:pt x="29855" y="36402"/>
                    <a:pt x="29063" y="34564"/>
                  </a:cubicBezTo>
                  <a:lnTo>
                    <a:pt x="28905" y="34199"/>
                  </a:lnTo>
                  <a:cubicBezTo>
                    <a:pt x="28689" y="33692"/>
                    <a:pt x="28478" y="33175"/>
                    <a:pt x="28268" y="32657"/>
                  </a:cubicBezTo>
                  <a:lnTo>
                    <a:pt x="28031" y="32066"/>
                  </a:lnTo>
                  <a:cubicBezTo>
                    <a:pt x="27831" y="31567"/>
                    <a:pt x="27636" y="31057"/>
                    <a:pt x="27445" y="30548"/>
                  </a:cubicBezTo>
                  <a:lnTo>
                    <a:pt x="27193" y="29879"/>
                  </a:lnTo>
                  <a:cubicBezTo>
                    <a:pt x="27020" y="29416"/>
                    <a:pt x="26849" y="28946"/>
                    <a:pt x="26682" y="28471"/>
                  </a:cubicBezTo>
                  <a:lnTo>
                    <a:pt x="26682" y="28471"/>
                  </a:lnTo>
                  <a:cubicBezTo>
                    <a:pt x="26359" y="32124"/>
                    <a:pt x="26412" y="35858"/>
                    <a:pt x="26904" y="39635"/>
                  </a:cubicBezTo>
                  <a:cubicBezTo>
                    <a:pt x="27524" y="44436"/>
                    <a:pt x="28799" y="48988"/>
                    <a:pt x="30614" y="53238"/>
                  </a:cubicBezTo>
                  <a:cubicBezTo>
                    <a:pt x="26866" y="47015"/>
                    <a:pt x="24308" y="39961"/>
                    <a:pt x="23319" y="32330"/>
                  </a:cubicBezTo>
                  <a:cubicBezTo>
                    <a:pt x="22666" y="27299"/>
                    <a:pt x="22749" y="22336"/>
                    <a:pt x="23455" y="17536"/>
                  </a:cubicBezTo>
                  <a:cubicBezTo>
                    <a:pt x="23210" y="16519"/>
                    <a:pt x="22975" y="15485"/>
                    <a:pt x="22752" y="14435"/>
                  </a:cubicBezTo>
                  <a:lnTo>
                    <a:pt x="22636" y="13909"/>
                  </a:lnTo>
                  <a:cubicBezTo>
                    <a:pt x="22498" y="13250"/>
                    <a:pt x="22367" y="12578"/>
                    <a:pt x="22237" y="11906"/>
                  </a:cubicBezTo>
                  <a:lnTo>
                    <a:pt x="22106" y="11234"/>
                  </a:lnTo>
                  <a:cubicBezTo>
                    <a:pt x="21983" y="10568"/>
                    <a:pt x="21863" y="9893"/>
                    <a:pt x="21746" y="9216"/>
                  </a:cubicBezTo>
                  <a:lnTo>
                    <a:pt x="21629" y="8523"/>
                  </a:lnTo>
                  <a:cubicBezTo>
                    <a:pt x="21514" y="7826"/>
                    <a:pt x="21402" y="7126"/>
                    <a:pt x="21296" y="6418"/>
                  </a:cubicBezTo>
                  <a:lnTo>
                    <a:pt x="21207" y="5810"/>
                  </a:lnTo>
                  <a:lnTo>
                    <a:pt x="21157" y="5459"/>
                  </a:lnTo>
                  <a:cubicBezTo>
                    <a:pt x="18076" y="14026"/>
                    <a:pt x="16915" y="23399"/>
                    <a:pt x="18159" y="32999"/>
                  </a:cubicBezTo>
                  <a:cubicBezTo>
                    <a:pt x="18901" y="38716"/>
                    <a:pt x="20452" y="44129"/>
                    <a:pt x="22677" y="49166"/>
                  </a:cubicBezTo>
                  <a:cubicBezTo>
                    <a:pt x="18519" y="42167"/>
                    <a:pt x="15695" y="34252"/>
                    <a:pt x="14585" y="25693"/>
                  </a:cubicBezTo>
                  <a:cubicBezTo>
                    <a:pt x="13435" y="16800"/>
                    <a:pt x="14264" y="8099"/>
                    <a:pt x="16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-161338" y="2089295"/>
              <a:ext cx="1140625" cy="1989054"/>
            </a:xfrm>
            <a:custGeom>
              <a:avLst/>
              <a:gdLst/>
              <a:ahLst/>
              <a:cxnLst/>
              <a:rect l="l" t="t" r="r" b="b"/>
              <a:pathLst>
                <a:path w="60112" h="104825" extrusionOk="0">
                  <a:moveTo>
                    <a:pt x="16463" y="1"/>
                  </a:moveTo>
                  <a:cubicBezTo>
                    <a:pt x="13674" y="8884"/>
                    <a:pt x="8031" y="16865"/>
                    <a:pt x="1" y="22440"/>
                  </a:cubicBezTo>
                  <a:cubicBezTo>
                    <a:pt x="5570" y="84359"/>
                    <a:pt x="44319" y="100715"/>
                    <a:pt x="60112" y="104825"/>
                  </a:cubicBezTo>
                  <a:cubicBezTo>
                    <a:pt x="59976" y="103110"/>
                    <a:pt x="59003" y="101117"/>
                    <a:pt x="57187" y="98865"/>
                  </a:cubicBezTo>
                  <a:cubicBezTo>
                    <a:pt x="26962" y="88283"/>
                    <a:pt x="31737" y="58770"/>
                    <a:pt x="21916" y="15782"/>
                  </a:cubicBezTo>
                  <a:cubicBezTo>
                    <a:pt x="20576" y="9937"/>
                    <a:pt x="18697" y="4692"/>
                    <a:pt x="16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-98794" y="2101610"/>
              <a:ext cx="1078084" cy="1976721"/>
            </a:xfrm>
            <a:custGeom>
              <a:avLst/>
              <a:gdLst/>
              <a:ahLst/>
              <a:cxnLst/>
              <a:rect l="l" t="t" r="r" b="b"/>
              <a:pathLst>
                <a:path w="56816" h="104175" extrusionOk="0">
                  <a:moveTo>
                    <a:pt x="13463" y="0"/>
                  </a:moveTo>
                  <a:cubicBezTo>
                    <a:pt x="13150" y="410"/>
                    <a:pt x="12829" y="816"/>
                    <a:pt x="12525" y="1235"/>
                  </a:cubicBezTo>
                  <a:cubicBezTo>
                    <a:pt x="10891" y="5710"/>
                    <a:pt x="8515" y="9918"/>
                    <a:pt x="5467" y="13664"/>
                  </a:cubicBezTo>
                  <a:cubicBezTo>
                    <a:pt x="1954" y="21773"/>
                    <a:pt x="1" y="30734"/>
                    <a:pt x="24" y="40167"/>
                  </a:cubicBezTo>
                  <a:cubicBezTo>
                    <a:pt x="27" y="40881"/>
                    <a:pt x="58" y="41587"/>
                    <a:pt x="83" y="42296"/>
                  </a:cubicBezTo>
                  <a:cubicBezTo>
                    <a:pt x="523" y="44067"/>
                    <a:pt x="989" y="45793"/>
                    <a:pt x="1491" y="47468"/>
                  </a:cubicBezTo>
                  <a:lnTo>
                    <a:pt x="1539" y="47630"/>
                  </a:lnTo>
                  <a:cubicBezTo>
                    <a:pt x="1725" y="48252"/>
                    <a:pt x="1920" y="48865"/>
                    <a:pt x="2115" y="49476"/>
                  </a:cubicBezTo>
                  <a:lnTo>
                    <a:pt x="2283" y="50001"/>
                  </a:lnTo>
                  <a:cubicBezTo>
                    <a:pt x="2467" y="50569"/>
                    <a:pt x="2656" y="51125"/>
                    <a:pt x="2847" y="51680"/>
                  </a:cubicBezTo>
                  <a:lnTo>
                    <a:pt x="3061" y="52296"/>
                  </a:lnTo>
                  <a:cubicBezTo>
                    <a:pt x="3251" y="52833"/>
                    <a:pt x="3443" y="53363"/>
                    <a:pt x="3638" y="53891"/>
                  </a:cubicBezTo>
                  <a:lnTo>
                    <a:pt x="3869" y="54510"/>
                  </a:lnTo>
                  <a:cubicBezTo>
                    <a:pt x="4067" y="55032"/>
                    <a:pt x="4266" y="55553"/>
                    <a:pt x="4472" y="56068"/>
                  </a:cubicBezTo>
                  <a:lnTo>
                    <a:pt x="4693" y="56620"/>
                  </a:lnTo>
                  <a:cubicBezTo>
                    <a:pt x="4908" y="57148"/>
                    <a:pt x="5122" y="57675"/>
                    <a:pt x="5343" y="58196"/>
                  </a:cubicBezTo>
                  <a:lnTo>
                    <a:pt x="5485" y="58519"/>
                  </a:lnTo>
                  <a:cubicBezTo>
                    <a:pt x="6279" y="60369"/>
                    <a:pt x="7108" y="62150"/>
                    <a:pt x="7975" y="63860"/>
                  </a:cubicBezTo>
                  <a:lnTo>
                    <a:pt x="8034" y="63977"/>
                  </a:lnTo>
                  <a:cubicBezTo>
                    <a:pt x="8207" y="64312"/>
                    <a:pt x="8384" y="64643"/>
                    <a:pt x="8557" y="64973"/>
                  </a:cubicBezTo>
                  <a:cubicBezTo>
                    <a:pt x="8784" y="65408"/>
                    <a:pt x="9014" y="65838"/>
                    <a:pt x="9246" y="66262"/>
                  </a:cubicBezTo>
                  <a:cubicBezTo>
                    <a:pt x="9424" y="66590"/>
                    <a:pt x="9604" y="66917"/>
                    <a:pt x="9787" y="67243"/>
                  </a:cubicBezTo>
                  <a:cubicBezTo>
                    <a:pt x="10074" y="67750"/>
                    <a:pt x="10362" y="68250"/>
                    <a:pt x="10655" y="68746"/>
                  </a:cubicBezTo>
                  <a:cubicBezTo>
                    <a:pt x="10880" y="69125"/>
                    <a:pt x="11106" y="69502"/>
                    <a:pt x="11333" y="69872"/>
                  </a:cubicBezTo>
                  <a:cubicBezTo>
                    <a:pt x="11600" y="70311"/>
                    <a:pt x="11871" y="70746"/>
                    <a:pt x="12144" y="71177"/>
                  </a:cubicBezTo>
                  <a:cubicBezTo>
                    <a:pt x="12333" y="71473"/>
                    <a:pt x="12523" y="71766"/>
                    <a:pt x="12712" y="72059"/>
                  </a:cubicBezTo>
                  <a:cubicBezTo>
                    <a:pt x="12981" y="72466"/>
                    <a:pt x="13249" y="72870"/>
                    <a:pt x="13522" y="73269"/>
                  </a:cubicBezTo>
                  <a:cubicBezTo>
                    <a:pt x="13706" y="73539"/>
                    <a:pt x="13887" y="73810"/>
                    <a:pt x="14071" y="74075"/>
                  </a:cubicBezTo>
                  <a:cubicBezTo>
                    <a:pt x="14450" y="74616"/>
                    <a:pt x="14832" y="75146"/>
                    <a:pt x="15215" y="75670"/>
                  </a:cubicBezTo>
                  <a:cubicBezTo>
                    <a:pt x="15407" y="75930"/>
                    <a:pt x="15602" y="76189"/>
                    <a:pt x="15794" y="76445"/>
                  </a:cubicBezTo>
                  <a:cubicBezTo>
                    <a:pt x="16067" y="76805"/>
                    <a:pt x="16341" y="77162"/>
                    <a:pt x="16616" y="77514"/>
                  </a:cubicBezTo>
                  <a:lnTo>
                    <a:pt x="17175" y="78230"/>
                  </a:lnTo>
                  <a:cubicBezTo>
                    <a:pt x="17591" y="78749"/>
                    <a:pt x="18011" y="79262"/>
                    <a:pt x="18432" y="79762"/>
                  </a:cubicBezTo>
                  <a:lnTo>
                    <a:pt x="18984" y="80405"/>
                  </a:lnTo>
                  <a:cubicBezTo>
                    <a:pt x="19274" y="80745"/>
                    <a:pt x="19567" y="81080"/>
                    <a:pt x="19863" y="81410"/>
                  </a:cubicBezTo>
                  <a:lnTo>
                    <a:pt x="20448" y="82064"/>
                  </a:lnTo>
                  <a:cubicBezTo>
                    <a:pt x="20845" y="82499"/>
                    <a:pt x="21241" y="82926"/>
                    <a:pt x="21642" y="83344"/>
                  </a:cubicBezTo>
                  <a:lnTo>
                    <a:pt x="22223" y="83944"/>
                  </a:lnTo>
                  <a:cubicBezTo>
                    <a:pt x="22549" y="84277"/>
                    <a:pt x="22877" y="84611"/>
                    <a:pt x="23207" y="84935"/>
                  </a:cubicBezTo>
                  <a:lnTo>
                    <a:pt x="23804" y="85520"/>
                  </a:lnTo>
                  <a:cubicBezTo>
                    <a:pt x="24138" y="85843"/>
                    <a:pt x="24473" y="86159"/>
                    <a:pt x="24807" y="86471"/>
                  </a:cubicBezTo>
                  <a:lnTo>
                    <a:pt x="25320" y="86947"/>
                  </a:lnTo>
                  <a:cubicBezTo>
                    <a:pt x="25752" y="87344"/>
                    <a:pt x="26187" y="87731"/>
                    <a:pt x="26620" y="88111"/>
                  </a:cubicBezTo>
                  <a:lnTo>
                    <a:pt x="27205" y="88613"/>
                  </a:lnTo>
                  <a:cubicBezTo>
                    <a:pt x="27524" y="88885"/>
                    <a:pt x="27842" y="89154"/>
                    <a:pt x="28162" y="89418"/>
                  </a:cubicBezTo>
                  <a:lnTo>
                    <a:pt x="28703" y="89864"/>
                  </a:lnTo>
                  <a:cubicBezTo>
                    <a:pt x="29157" y="90232"/>
                    <a:pt x="29610" y="90592"/>
                    <a:pt x="30062" y="90943"/>
                  </a:cubicBezTo>
                  <a:lnTo>
                    <a:pt x="30614" y="91365"/>
                  </a:lnTo>
                  <a:cubicBezTo>
                    <a:pt x="30936" y="91605"/>
                    <a:pt x="31252" y="91844"/>
                    <a:pt x="31570" y="92076"/>
                  </a:cubicBezTo>
                  <a:lnTo>
                    <a:pt x="32145" y="92497"/>
                  </a:lnTo>
                  <a:cubicBezTo>
                    <a:pt x="32599" y="92826"/>
                    <a:pt x="33053" y="93145"/>
                    <a:pt x="33505" y="93454"/>
                  </a:cubicBezTo>
                  <a:lnTo>
                    <a:pt x="33974" y="93772"/>
                  </a:lnTo>
                  <a:cubicBezTo>
                    <a:pt x="34311" y="93998"/>
                    <a:pt x="34645" y="94223"/>
                    <a:pt x="34978" y="94443"/>
                  </a:cubicBezTo>
                  <a:lnTo>
                    <a:pt x="35569" y="94823"/>
                  </a:lnTo>
                  <a:cubicBezTo>
                    <a:pt x="35910" y="95041"/>
                    <a:pt x="36252" y="95255"/>
                    <a:pt x="36590" y="95465"/>
                  </a:cubicBezTo>
                  <a:lnTo>
                    <a:pt x="37178" y="95826"/>
                  </a:lnTo>
                  <a:cubicBezTo>
                    <a:pt x="37569" y="96062"/>
                    <a:pt x="37959" y="96292"/>
                    <a:pt x="38349" y="96519"/>
                  </a:cubicBezTo>
                  <a:lnTo>
                    <a:pt x="38935" y="96855"/>
                  </a:lnTo>
                  <a:cubicBezTo>
                    <a:pt x="39233" y="97026"/>
                    <a:pt x="39535" y="97193"/>
                    <a:pt x="39830" y="97357"/>
                  </a:cubicBezTo>
                  <a:lnTo>
                    <a:pt x="40369" y="97654"/>
                  </a:lnTo>
                  <a:cubicBezTo>
                    <a:pt x="40793" y="97882"/>
                    <a:pt x="41214" y="98105"/>
                    <a:pt x="41634" y="98322"/>
                  </a:cubicBezTo>
                  <a:lnTo>
                    <a:pt x="42225" y="98619"/>
                  </a:lnTo>
                  <a:cubicBezTo>
                    <a:pt x="42491" y="98757"/>
                    <a:pt x="42758" y="98889"/>
                    <a:pt x="43023" y="99020"/>
                  </a:cubicBezTo>
                  <a:lnTo>
                    <a:pt x="43625" y="99313"/>
                  </a:lnTo>
                  <a:cubicBezTo>
                    <a:pt x="43993" y="99489"/>
                    <a:pt x="44359" y="99662"/>
                    <a:pt x="44721" y="99828"/>
                  </a:cubicBezTo>
                  <a:lnTo>
                    <a:pt x="45396" y="100135"/>
                  </a:lnTo>
                  <a:lnTo>
                    <a:pt x="46116" y="100451"/>
                  </a:lnTo>
                  <a:lnTo>
                    <a:pt x="46758" y="100729"/>
                  </a:lnTo>
                  <a:lnTo>
                    <a:pt x="47444" y="101017"/>
                  </a:lnTo>
                  <a:cubicBezTo>
                    <a:pt x="47783" y="101156"/>
                    <a:pt x="48118" y="101292"/>
                    <a:pt x="48452" y="101426"/>
                  </a:cubicBezTo>
                  <a:lnTo>
                    <a:pt x="49060" y="101666"/>
                  </a:lnTo>
                  <a:lnTo>
                    <a:pt x="49739" y="101925"/>
                  </a:lnTo>
                  <a:lnTo>
                    <a:pt x="50235" y="102109"/>
                  </a:lnTo>
                  <a:cubicBezTo>
                    <a:pt x="50715" y="102283"/>
                    <a:pt x="51188" y="102452"/>
                    <a:pt x="51649" y="102612"/>
                  </a:cubicBezTo>
                  <a:lnTo>
                    <a:pt x="51825" y="102670"/>
                  </a:lnTo>
                  <a:cubicBezTo>
                    <a:pt x="52073" y="102756"/>
                    <a:pt x="52315" y="102837"/>
                    <a:pt x="52555" y="102916"/>
                  </a:cubicBezTo>
                  <a:lnTo>
                    <a:pt x="52878" y="103021"/>
                  </a:lnTo>
                  <a:cubicBezTo>
                    <a:pt x="53695" y="103287"/>
                    <a:pt x="54477" y="103524"/>
                    <a:pt x="55223" y="103738"/>
                  </a:cubicBezTo>
                  <a:lnTo>
                    <a:pt x="55297" y="103761"/>
                  </a:lnTo>
                  <a:cubicBezTo>
                    <a:pt x="55824" y="103911"/>
                    <a:pt x="56331" y="104050"/>
                    <a:pt x="56816" y="104174"/>
                  </a:cubicBezTo>
                  <a:cubicBezTo>
                    <a:pt x="56785" y="103758"/>
                    <a:pt x="56697" y="103326"/>
                    <a:pt x="56567" y="102879"/>
                  </a:cubicBezTo>
                  <a:lnTo>
                    <a:pt x="56565" y="102880"/>
                  </a:lnTo>
                  <a:lnTo>
                    <a:pt x="56549" y="102821"/>
                  </a:lnTo>
                  <a:cubicBezTo>
                    <a:pt x="56422" y="102392"/>
                    <a:pt x="56238" y="101946"/>
                    <a:pt x="56019" y="101491"/>
                  </a:cubicBezTo>
                  <a:lnTo>
                    <a:pt x="55949" y="101342"/>
                  </a:lnTo>
                  <a:cubicBezTo>
                    <a:pt x="55790" y="101019"/>
                    <a:pt x="55580" y="100680"/>
                    <a:pt x="55377" y="100344"/>
                  </a:cubicBezTo>
                  <a:lnTo>
                    <a:pt x="55051" y="99798"/>
                  </a:lnTo>
                  <a:cubicBezTo>
                    <a:pt x="54830" y="99461"/>
                    <a:pt x="54555" y="99109"/>
                    <a:pt x="54289" y="98757"/>
                  </a:cubicBezTo>
                  <a:lnTo>
                    <a:pt x="53891" y="98219"/>
                  </a:lnTo>
                  <a:cubicBezTo>
                    <a:pt x="53020" y="97915"/>
                    <a:pt x="52187" y="97587"/>
                    <a:pt x="51372" y="97251"/>
                  </a:cubicBezTo>
                  <a:lnTo>
                    <a:pt x="50918" y="97059"/>
                  </a:lnTo>
                  <a:cubicBezTo>
                    <a:pt x="50171" y="96742"/>
                    <a:pt x="49440" y="96410"/>
                    <a:pt x="48738" y="96064"/>
                  </a:cubicBezTo>
                  <a:lnTo>
                    <a:pt x="48587" y="95992"/>
                  </a:lnTo>
                  <a:cubicBezTo>
                    <a:pt x="47836" y="95618"/>
                    <a:pt x="47109" y="95224"/>
                    <a:pt x="46411" y="94818"/>
                  </a:cubicBezTo>
                  <a:lnTo>
                    <a:pt x="46049" y="94603"/>
                  </a:lnTo>
                  <a:cubicBezTo>
                    <a:pt x="45454" y="94251"/>
                    <a:pt x="44875" y="93886"/>
                    <a:pt x="44315" y="93507"/>
                  </a:cubicBezTo>
                  <a:lnTo>
                    <a:pt x="44000" y="93297"/>
                  </a:lnTo>
                  <a:cubicBezTo>
                    <a:pt x="43366" y="92859"/>
                    <a:pt x="42755" y="92408"/>
                    <a:pt x="42165" y="91942"/>
                  </a:cubicBezTo>
                  <a:lnTo>
                    <a:pt x="41928" y="91744"/>
                  </a:lnTo>
                  <a:cubicBezTo>
                    <a:pt x="41422" y="91337"/>
                    <a:pt x="40934" y="90914"/>
                    <a:pt x="40463" y="90483"/>
                  </a:cubicBezTo>
                  <a:lnTo>
                    <a:pt x="40112" y="90163"/>
                  </a:lnTo>
                  <a:cubicBezTo>
                    <a:pt x="39582" y="89661"/>
                    <a:pt x="39064" y="89153"/>
                    <a:pt x="38572" y="88621"/>
                  </a:cubicBezTo>
                  <a:lnTo>
                    <a:pt x="38519" y="88563"/>
                  </a:lnTo>
                  <a:cubicBezTo>
                    <a:pt x="38054" y="88060"/>
                    <a:pt x="37610" y="87539"/>
                    <a:pt x="37178" y="87009"/>
                  </a:cubicBezTo>
                  <a:lnTo>
                    <a:pt x="36849" y="86597"/>
                  </a:lnTo>
                  <a:cubicBezTo>
                    <a:pt x="36447" y="86091"/>
                    <a:pt x="36057" y="85573"/>
                    <a:pt x="35686" y="85043"/>
                  </a:cubicBezTo>
                  <a:lnTo>
                    <a:pt x="35569" y="84881"/>
                  </a:lnTo>
                  <a:cubicBezTo>
                    <a:pt x="35167" y="84302"/>
                    <a:pt x="34785" y="83707"/>
                    <a:pt x="34415" y="83102"/>
                  </a:cubicBezTo>
                  <a:lnTo>
                    <a:pt x="34130" y="82619"/>
                  </a:lnTo>
                  <a:cubicBezTo>
                    <a:pt x="33835" y="82123"/>
                    <a:pt x="33550" y="81619"/>
                    <a:pt x="33276" y="81105"/>
                  </a:cubicBezTo>
                  <a:lnTo>
                    <a:pt x="33050" y="80684"/>
                  </a:lnTo>
                  <a:lnTo>
                    <a:pt x="32959" y="80512"/>
                  </a:lnTo>
                  <a:lnTo>
                    <a:pt x="32750" y="80070"/>
                  </a:lnTo>
                  <a:cubicBezTo>
                    <a:pt x="32407" y="79382"/>
                    <a:pt x="32077" y="78680"/>
                    <a:pt x="31762" y="77966"/>
                  </a:cubicBezTo>
                  <a:cubicBezTo>
                    <a:pt x="31642" y="77689"/>
                    <a:pt x="31525" y="77411"/>
                    <a:pt x="31406" y="77131"/>
                  </a:cubicBezTo>
                  <a:cubicBezTo>
                    <a:pt x="31116" y="76438"/>
                    <a:pt x="30839" y="75729"/>
                    <a:pt x="30572" y="75009"/>
                  </a:cubicBezTo>
                  <a:lnTo>
                    <a:pt x="30306" y="74289"/>
                  </a:lnTo>
                  <a:cubicBezTo>
                    <a:pt x="29960" y="73317"/>
                    <a:pt x="29629" y="72326"/>
                    <a:pt x="29316" y="71304"/>
                  </a:cubicBezTo>
                  <a:lnTo>
                    <a:pt x="29284" y="71191"/>
                  </a:lnTo>
                  <a:cubicBezTo>
                    <a:pt x="28987" y="70207"/>
                    <a:pt x="28706" y="69195"/>
                    <a:pt x="28436" y="68172"/>
                  </a:cubicBezTo>
                  <a:cubicBezTo>
                    <a:pt x="28368" y="67907"/>
                    <a:pt x="28301" y="67641"/>
                    <a:pt x="28234" y="67374"/>
                  </a:cubicBezTo>
                  <a:cubicBezTo>
                    <a:pt x="28015" y="66513"/>
                    <a:pt x="27802" y="65639"/>
                    <a:pt x="27599" y="64749"/>
                  </a:cubicBezTo>
                  <a:lnTo>
                    <a:pt x="27434" y="64022"/>
                  </a:lnTo>
                  <a:cubicBezTo>
                    <a:pt x="27145" y="62731"/>
                    <a:pt x="26871" y="61412"/>
                    <a:pt x="26608" y="60062"/>
                  </a:cubicBezTo>
                  <a:cubicBezTo>
                    <a:pt x="26241" y="62228"/>
                    <a:pt x="26045" y="64452"/>
                    <a:pt x="26049" y="66724"/>
                  </a:cubicBezTo>
                  <a:cubicBezTo>
                    <a:pt x="26060" y="70110"/>
                    <a:pt x="26506" y="73384"/>
                    <a:pt x="27314" y="76510"/>
                  </a:cubicBezTo>
                  <a:cubicBezTo>
                    <a:pt x="25119" y="71481"/>
                    <a:pt x="23887" y="65932"/>
                    <a:pt x="23871" y="60079"/>
                  </a:cubicBezTo>
                  <a:cubicBezTo>
                    <a:pt x="23864" y="56810"/>
                    <a:pt x="24241" y="53634"/>
                    <a:pt x="24946" y="50586"/>
                  </a:cubicBezTo>
                  <a:cubicBezTo>
                    <a:pt x="24465" y="47614"/>
                    <a:pt x="23991" y="44538"/>
                    <a:pt x="23488" y="41341"/>
                  </a:cubicBezTo>
                  <a:cubicBezTo>
                    <a:pt x="20948" y="47059"/>
                    <a:pt x="19529" y="53406"/>
                    <a:pt x="19548" y="60089"/>
                  </a:cubicBezTo>
                  <a:cubicBezTo>
                    <a:pt x="19559" y="64276"/>
                    <a:pt x="20136" y="68319"/>
                    <a:pt x="21188" y="72160"/>
                  </a:cubicBezTo>
                  <a:cubicBezTo>
                    <a:pt x="18748" y="66414"/>
                    <a:pt x="17378" y="60087"/>
                    <a:pt x="17359" y="53433"/>
                  </a:cubicBezTo>
                  <a:cubicBezTo>
                    <a:pt x="17340" y="45943"/>
                    <a:pt x="19030" y="38856"/>
                    <a:pt x="22047" y="32546"/>
                  </a:cubicBezTo>
                  <a:cubicBezTo>
                    <a:pt x="21792" y="31048"/>
                    <a:pt x="21525" y="29531"/>
                    <a:pt x="21241" y="27992"/>
                  </a:cubicBezTo>
                  <a:cubicBezTo>
                    <a:pt x="21154" y="27505"/>
                    <a:pt x="21067" y="27025"/>
                    <a:pt x="20976" y="26536"/>
                  </a:cubicBezTo>
                  <a:cubicBezTo>
                    <a:pt x="20925" y="26271"/>
                    <a:pt x="20872" y="25996"/>
                    <a:pt x="20820" y="25730"/>
                  </a:cubicBezTo>
                  <a:cubicBezTo>
                    <a:pt x="15875" y="33759"/>
                    <a:pt x="13011" y="43263"/>
                    <a:pt x="13037" y="53444"/>
                  </a:cubicBezTo>
                  <a:cubicBezTo>
                    <a:pt x="13050" y="58428"/>
                    <a:pt x="13766" y="63241"/>
                    <a:pt x="15074" y="67803"/>
                  </a:cubicBezTo>
                  <a:cubicBezTo>
                    <a:pt x="12378" y="61347"/>
                    <a:pt x="10880" y="54248"/>
                    <a:pt x="10858" y="46788"/>
                  </a:cubicBezTo>
                  <a:cubicBezTo>
                    <a:pt x="10830" y="36045"/>
                    <a:pt x="13890" y="26023"/>
                    <a:pt x="19161" y="17588"/>
                  </a:cubicBezTo>
                  <a:lnTo>
                    <a:pt x="19107" y="17336"/>
                  </a:lnTo>
                  <a:cubicBezTo>
                    <a:pt x="18946" y="16603"/>
                    <a:pt x="18789" y="15875"/>
                    <a:pt x="18620" y="15133"/>
                  </a:cubicBezTo>
                  <a:cubicBezTo>
                    <a:pt x="18362" y="14002"/>
                    <a:pt x="18076" y="12902"/>
                    <a:pt x="17779" y="11813"/>
                  </a:cubicBezTo>
                  <a:cubicBezTo>
                    <a:pt x="10682" y="21589"/>
                    <a:pt x="6491" y="33703"/>
                    <a:pt x="6528" y="46801"/>
                  </a:cubicBezTo>
                  <a:cubicBezTo>
                    <a:pt x="6541" y="52544"/>
                    <a:pt x="7384" y="58076"/>
                    <a:pt x="8909" y="63314"/>
                  </a:cubicBezTo>
                  <a:cubicBezTo>
                    <a:pt x="5997" y="56180"/>
                    <a:pt x="4371" y="48353"/>
                    <a:pt x="4347" y="40153"/>
                  </a:cubicBezTo>
                  <a:cubicBezTo>
                    <a:pt x="4311" y="26927"/>
                    <a:pt x="8440" y="14671"/>
                    <a:pt x="15445" y="4674"/>
                  </a:cubicBezTo>
                  <a:cubicBezTo>
                    <a:pt x="14826" y="3056"/>
                    <a:pt x="14163" y="1502"/>
                    <a:pt x="13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-392596" y="1852989"/>
              <a:ext cx="240110" cy="210300"/>
            </a:xfrm>
            <a:custGeom>
              <a:avLst/>
              <a:gdLst/>
              <a:ahLst/>
              <a:cxnLst/>
              <a:rect l="l" t="t" r="r" b="b"/>
              <a:pathLst>
                <a:path w="12654" h="11083" extrusionOk="0">
                  <a:moveTo>
                    <a:pt x="6322" y="0"/>
                  </a:moveTo>
                  <a:cubicBezTo>
                    <a:pt x="5471" y="0"/>
                    <a:pt x="4608" y="197"/>
                    <a:pt x="3800" y="613"/>
                  </a:cubicBezTo>
                  <a:cubicBezTo>
                    <a:pt x="1076" y="2013"/>
                    <a:pt x="0" y="5351"/>
                    <a:pt x="1401" y="8079"/>
                  </a:cubicBezTo>
                  <a:cubicBezTo>
                    <a:pt x="2381" y="9986"/>
                    <a:pt x="4319" y="11083"/>
                    <a:pt x="6329" y="11083"/>
                  </a:cubicBezTo>
                  <a:cubicBezTo>
                    <a:pt x="7184" y="11083"/>
                    <a:pt x="8051" y="10885"/>
                    <a:pt x="8864" y="10468"/>
                  </a:cubicBezTo>
                  <a:cubicBezTo>
                    <a:pt x="11581" y="9074"/>
                    <a:pt x="12654" y="5733"/>
                    <a:pt x="11258" y="3015"/>
                  </a:cubicBezTo>
                  <a:cubicBezTo>
                    <a:pt x="10275" y="1100"/>
                    <a:pt x="8333" y="0"/>
                    <a:pt x="6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-810178" y="1775416"/>
              <a:ext cx="281115" cy="471358"/>
            </a:xfrm>
            <a:custGeom>
              <a:avLst/>
              <a:gdLst/>
              <a:ahLst/>
              <a:cxnLst/>
              <a:rect l="l" t="t" r="r" b="b"/>
              <a:pathLst>
                <a:path w="14815" h="24841" extrusionOk="0">
                  <a:moveTo>
                    <a:pt x="10415" y="0"/>
                  </a:moveTo>
                  <a:cubicBezTo>
                    <a:pt x="10234" y="1653"/>
                    <a:pt x="9788" y="3271"/>
                    <a:pt x="9107" y="4786"/>
                  </a:cubicBezTo>
                  <a:cubicBezTo>
                    <a:pt x="8258" y="6680"/>
                    <a:pt x="5296" y="11660"/>
                    <a:pt x="2541" y="11660"/>
                  </a:cubicBezTo>
                  <a:cubicBezTo>
                    <a:pt x="2275" y="11660"/>
                    <a:pt x="2011" y="11614"/>
                    <a:pt x="1751" y="11514"/>
                  </a:cubicBezTo>
                  <a:cubicBezTo>
                    <a:pt x="827" y="11158"/>
                    <a:pt x="786" y="10647"/>
                    <a:pt x="1074" y="10100"/>
                  </a:cubicBezTo>
                  <a:lnTo>
                    <a:pt x="965" y="10058"/>
                  </a:lnTo>
                  <a:cubicBezTo>
                    <a:pt x="682" y="10687"/>
                    <a:pt x="354" y="11303"/>
                    <a:pt x="0" y="11916"/>
                  </a:cubicBezTo>
                  <a:cubicBezTo>
                    <a:pt x="332" y="13505"/>
                    <a:pt x="714" y="15070"/>
                    <a:pt x="1316" y="16582"/>
                  </a:cubicBezTo>
                  <a:cubicBezTo>
                    <a:pt x="2130" y="18647"/>
                    <a:pt x="5912" y="22628"/>
                    <a:pt x="10703" y="24841"/>
                  </a:cubicBezTo>
                  <a:cubicBezTo>
                    <a:pt x="10716" y="24239"/>
                    <a:pt x="10794" y="23642"/>
                    <a:pt x="10925" y="23052"/>
                  </a:cubicBezTo>
                  <a:cubicBezTo>
                    <a:pt x="11477" y="20772"/>
                    <a:pt x="12749" y="18732"/>
                    <a:pt x="13533" y="16518"/>
                  </a:cubicBezTo>
                  <a:cubicBezTo>
                    <a:pt x="14693" y="13346"/>
                    <a:pt x="14815" y="9799"/>
                    <a:pt x="13932" y="6536"/>
                  </a:cubicBezTo>
                  <a:cubicBezTo>
                    <a:pt x="13279" y="4130"/>
                    <a:pt x="12052" y="1885"/>
                    <a:pt x="1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-917316" y="1423093"/>
              <a:ext cx="155310" cy="578434"/>
            </a:xfrm>
            <a:custGeom>
              <a:avLst/>
              <a:gdLst/>
              <a:ahLst/>
              <a:cxnLst/>
              <a:rect l="l" t="t" r="r" b="b"/>
              <a:pathLst>
                <a:path w="8185" h="30484" extrusionOk="0">
                  <a:moveTo>
                    <a:pt x="3516" y="0"/>
                  </a:moveTo>
                  <a:cubicBezTo>
                    <a:pt x="3416" y="0"/>
                    <a:pt x="3314" y="13"/>
                    <a:pt x="3211" y="39"/>
                  </a:cubicBezTo>
                  <a:cubicBezTo>
                    <a:pt x="2625" y="178"/>
                    <a:pt x="2223" y="745"/>
                    <a:pt x="1937" y="1277"/>
                  </a:cubicBezTo>
                  <a:cubicBezTo>
                    <a:pt x="1590" y="1901"/>
                    <a:pt x="1315" y="2551"/>
                    <a:pt x="1094" y="3234"/>
                  </a:cubicBezTo>
                  <a:cubicBezTo>
                    <a:pt x="1" y="6436"/>
                    <a:pt x="222" y="10079"/>
                    <a:pt x="1019" y="13436"/>
                  </a:cubicBezTo>
                  <a:cubicBezTo>
                    <a:pt x="1961" y="17490"/>
                    <a:pt x="3638" y="21339"/>
                    <a:pt x="4608" y="25377"/>
                  </a:cubicBezTo>
                  <a:cubicBezTo>
                    <a:pt x="5032" y="27067"/>
                    <a:pt x="5306" y="28787"/>
                    <a:pt x="5646" y="30483"/>
                  </a:cubicBezTo>
                  <a:cubicBezTo>
                    <a:pt x="6000" y="29870"/>
                    <a:pt x="6328" y="29254"/>
                    <a:pt x="6611" y="28625"/>
                  </a:cubicBezTo>
                  <a:cubicBezTo>
                    <a:pt x="8184" y="24855"/>
                    <a:pt x="7176" y="20550"/>
                    <a:pt x="6014" y="16646"/>
                  </a:cubicBezTo>
                  <a:cubicBezTo>
                    <a:pt x="4843" y="12724"/>
                    <a:pt x="3545" y="8583"/>
                    <a:pt x="4627" y="4631"/>
                  </a:cubicBezTo>
                  <a:cubicBezTo>
                    <a:pt x="4882" y="3679"/>
                    <a:pt x="5286" y="2730"/>
                    <a:pt x="5177" y="1743"/>
                  </a:cubicBezTo>
                  <a:cubicBezTo>
                    <a:pt x="5074" y="875"/>
                    <a:pt x="4355" y="0"/>
                    <a:pt x="3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-1103507" y="1389202"/>
              <a:ext cx="1254513" cy="1272634"/>
            </a:xfrm>
            <a:custGeom>
              <a:avLst/>
              <a:gdLst/>
              <a:ahLst/>
              <a:cxnLst/>
              <a:rect l="l" t="t" r="r" b="b"/>
              <a:pathLst>
                <a:path w="66114" h="67069" extrusionOk="0">
                  <a:moveTo>
                    <a:pt x="43786" y="24441"/>
                  </a:moveTo>
                  <a:cubicBezTo>
                    <a:pt x="45797" y="24441"/>
                    <a:pt x="47739" y="25541"/>
                    <a:pt x="48722" y="27456"/>
                  </a:cubicBezTo>
                  <a:cubicBezTo>
                    <a:pt x="50118" y="30174"/>
                    <a:pt x="49045" y="33515"/>
                    <a:pt x="46328" y="34910"/>
                  </a:cubicBezTo>
                  <a:cubicBezTo>
                    <a:pt x="45515" y="35327"/>
                    <a:pt x="44648" y="35525"/>
                    <a:pt x="43795" y="35525"/>
                  </a:cubicBezTo>
                  <a:cubicBezTo>
                    <a:pt x="41783" y="35525"/>
                    <a:pt x="39845" y="34428"/>
                    <a:pt x="38865" y="32520"/>
                  </a:cubicBezTo>
                  <a:cubicBezTo>
                    <a:pt x="37464" y="29792"/>
                    <a:pt x="38539" y="26454"/>
                    <a:pt x="41264" y="25054"/>
                  </a:cubicBezTo>
                  <a:cubicBezTo>
                    <a:pt x="42072" y="24638"/>
                    <a:pt x="42935" y="24441"/>
                    <a:pt x="43786" y="24441"/>
                  </a:cubicBezTo>
                  <a:close/>
                  <a:moveTo>
                    <a:pt x="24753" y="1"/>
                  </a:moveTo>
                  <a:cubicBezTo>
                    <a:pt x="24767" y="1521"/>
                    <a:pt x="23335" y="2862"/>
                    <a:pt x="22798" y="4377"/>
                  </a:cubicBezTo>
                  <a:cubicBezTo>
                    <a:pt x="21852" y="7023"/>
                    <a:pt x="23653" y="9753"/>
                    <a:pt x="24746" y="12339"/>
                  </a:cubicBezTo>
                  <a:cubicBezTo>
                    <a:pt x="25804" y="14859"/>
                    <a:pt x="26177" y="17640"/>
                    <a:pt x="25873" y="20353"/>
                  </a:cubicBezTo>
                  <a:cubicBezTo>
                    <a:pt x="27511" y="22238"/>
                    <a:pt x="28737" y="24483"/>
                    <a:pt x="29390" y="26889"/>
                  </a:cubicBezTo>
                  <a:cubicBezTo>
                    <a:pt x="30273" y="30152"/>
                    <a:pt x="30151" y="33699"/>
                    <a:pt x="28991" y="36871"/>
                  </a:cubicBezTo>
                  <a:cubicBezTo>
                    <a:pt x="28207" y="39085"/>
                    <a:pt x="26935" y="41125"/>
                    <a:pt x="26383" y="43405"/>
                  </a:cubicBezTo>
                  <a:cubicBezTo>
                    <a:pt x="26252" y="43995"/>
                    <a:pt x="26175" y="44592"/>
                    <a:pt x="26161" y="45194"/>
                  </a:cubicBezTo>
                  <a:cubicBezTo>
                    <a:pt x="21370" y="42981"/>
                    <a:pt x="17588" y="39000"/>
                    <a:pt x="16776" y="36935"/>
                  </a:cubicBezTo>
                  <a:cubicBezTo>
                    <a:pt x="16172" y="35425"/>
                    <a:pt x="15792" y="33858"/>
                    <a:pt x="15458" y="32269"/>
                  </a:cubicBezTo>
                  <a:cubicBezTo>
                    <a:pt x="15120" y="30573"/>
                    <a:pt x="14844" y="28853"/>
                    <a:pt x="14420" y="27163"/>
                  </a:cubicBezTo>
                  <a:cubicBezTo>
                    <a:pt x="13450" y="23125"/>
                    <a:pt x="11773" y="19276"/>
                    <a:pt x="10831" y="15222"/>
                  </a:cubicBezTo>
                  <a:cubicBezTo>
                    <a:pt x="10034" y="11865"/>
                    <a:pt x="9813" y="8222"/>
                    <a:pt x="10906" y="5020"/>
                  </a:cubicBezTo>
                  <a:lnTo>
                    <a:pt x="10893" y="5015"/>
                  </a:lnTo>
                  <a:lnTo>
                    <a:pt x="10892" y="5015"/>
                  </a:lnTo>
                  <a:cubicBezTo>
                    <a:pt x="8248" y="7129"/>
                    <a:pt x="2064" y="12996"/>
                    <a:pt x="3040" y="21318"/>
                  </a:cubicBezTo>
                  <a:cubicBezTo>
                    <a:pt x="4255" y="31864"/>
                    <a:pt x="0" y="36443"/>
                    <a:pt x="1077" y="41653"/>
                  </a:cubicBezTo>
                  <a:cubicBezTo>
                    <a:pt x="1456" y="43504"/>
                    <a:pt x="3000" y="46602"/>
                    <a:pt x="6389" y="49101"/>
                  </a:cubicBezTo>
                  <a:lnTo>
                    <a:pt x="6394" y="49112"/>
                  </a:lnTo>
                  <a:cubicBezTo>
                    <a:pt x="6506" y="52735"/>
                    <a:pt x="6997" y="57765"/>
                    <a:pt x="8416" y="63740"/>
                  </a:cubicBezTo>
                  <a:cubicBezTo>
                    <a:pt x="13652" y="65922"/>
                    <a:pt x="19291" y="67068"/>
                    <a:pt x="25010" y="67068"/>
                  </a:cubicBezTo>
                  <a:cubicBezTo>
                    <a:pt x="25098" y="67068"/>
                    <a:pt x="25186" y="67068"/>
                    <a:pt x="25274" y="67067"/>
                  </a:cubicBezTo>
                  <a:cubicBezTo>
                    <a:pt x="31827" y="67039"/>
                    <a:pt x="38478" y="65505"/>
                    <a:pt x="44708" y="62306"/>
                  </a:cubicBezTo>
                  <a:cubicBezTo>
                    <a:pt x="46443" y="61416"/>
                    <a:pt x="48088" y="60421"/>
                    <a:pt x="49652" y="59334"/>
                  </a:cubicBezTo>
                  <a:cubicBezTo>
                    <a:pt x="57682" y="53759"/>
                    <a:pt x="63325" y="45778"/>
                    <a:pt x="66114" y="36896"/>
                  </a:cubicBezTo>
                  <a:cubicBezTo>
                    <a:pt x="53978" y="11457"/>
                    <a:pt x="31150" y="2171"/>
                    <a:pt x="24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-795263" y="1343585"/>
              <a:ext cx="188479" cy="653063"/>
            </a:xfrm>
            <a:custGeom>
              <a:avLst/>
              <a:gdLst/>
              <a:ahLst/>
              <a:cxnLst/>
              <a:rect l="l" t="t" r="r" b="b"/>
              <a:pathLst>
                <a:path w="9933" h="34417" extrusionOk="0">
                  <a:moveTo>
                    <a:pt x="5753" y="1"/>
                  </a:moveTo>
                  <a:cubicBezTo>
                    <a:pt x="5523" y="1"/>
                    <a:pt x="5294" y="27"/>
                    <a:pt x="5072" y="80"/>
                  </a:cubicBezTo>
                  <a:cubicBezTo>
                    <a:pt x="3704" y="411"/>
                    <a:pt x="2655" y="1557"/>
                    <a:pt x="2046" y="2826"/>
                  </a:cubicBezTo>
                  <a:cubicBezTo>
                    <a:pt x="264" y="6480"/>
                    <a:pt x="1469" y="10832"/>
                    <a:pt x="2830" y="14658"/>
                  </a:cubicBezTo>
                  <a:cubicBezTo>
                    <a:pt x="4197" y="18479"/>
                    <a:pt x="5702" y="22639"/>
                    <a:pt x="4422" y="26496"/>
                  </a:cubicBezTo>
                  <a:cubicBezTo>
                    <a:pt x="3824" y="28279"/>
                    <a:pt x="2691" y="29788"/>
                    <a:pt x="1558" y="31252"/>
                  </a:cubicBezTo>
                  <a:cubicBezTo>
                    <a:pt x="1171" y="31748"/>
                    <a:pt x="560" y="32322"/>
                    <a:pt x="288" y="32857"/>
                  </a:cubicBezTo>
                  <a:cubicBezTo>
                    <a:pt x="0" y="33404"/>
                    <a:pt x="41" y="33915"/>
                    <a:pt x="965" y="34271"/>
                  </a:cubicBezTo>
                  <a:cubicBezTo>
                    <a:pt x="1225" y="34371"/>
                    <a:pt x="1488" y="34417"/>
                    <a:pt x="1754" y="34417"/>
                  </a:cubicBezTo>
                  <a:cubicBezTo>
                    <a:pt x="4509" y="34417"/>
                    <a:pt x="7472" y="29437"/>
                    <a:pt x="8321" y="27543"/>
                  </a:cubicBezTo>
                  <a:cubicBezTo>
                    <a:pt x="9002" y="26028"/>
                    <a:pt x="9448" y="24410"/>
                    <a:pt x="9629" y="22757"/>
                  </a:cubicBezTo>
                  <a:cubicBezTo>
                    <a:pt x="9933" y="20044"/>
                    <a:pt x="9560" y="17263"/>
                    <a:pt x="8502" y="14743"/>
                  </a:cubicBezTo>
                  <a:cubicBezTo>
                    <a:pt x="7407" y="12157"/>
                    <a:pt x="5608" y="9425"/>
                    <a:pt x="6554" y="6781"/>
                  </a:cubicBezTo>
                  <a:cubicBezTo>
                    <a:pt x="7091" y="5266"/>
                    <a:pt x="8522" y="3925"/>
                    <a:pt x="8509" y="2405"/>
                  </a:cubicBezTo>
                  <a:lnTo>
                    <a:pt x="8439" y="1859"/>
                  </a:lnTo>
                  <a:cubicBezTo>
                    <a:pt x="8158" y="704"/>
                    <a:pt x="6949" y="1"/>
                    <a:pt x="5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-997754" y="1374003"/>
              <a:ext cx="2905566" cy="3292504"/>
            </a:xfrm>
            <a:custGeom>
              <a:avLst/>
              <a:gdLst/>
              <a:ahLst/>
              <a:cxnLst/>
              <a:rect l="l" t="t" r="r" b="b"/>
              <a:pathLst>
                <a:path w="153126" h="173518" extrusionOk="0">
                  <a:moveTo>
                    <a:pt x="19185" y="1"/>
                  </a:moveTo>
                  <a:cubicBezTo>
                    <a:pt x="18852" y="1"/>
                    <a:pt x="18541" y="210"/>
                    <a:pt x="18429" y="543"/>
                  </a:cubicBezTo>
                  <a:cubicBezTo>
                    <a:pt x="18287" y="961"/>
                    <a:pt x="18512" y="1415"/>
                    <a:pt x="18929" y="1557"/>
                  </a:cubicBezTo>
                  <a:cubicBezTo>
                    <a:pt x="22654" y="2819"/>
                    <a:pt x="32119" y="6567"/>
                    <a:pt x="41692" y="14636"/>
                  </a:cubicBezTo>
                  <a:cubicBezTo>
                    <a:pt x="51266" y="22707"/>
                    <a:pt x="60954" y="35070"/>
                    <a:pt x="65210" y="53656"/>
                  </a:cubicBezTo>
                  <a:cubicBezTo>
                    <a:pt x="70110" y="75084"/>
                    <a:pt x="71364" y="93182"/>
                    <a:pt x="75205" y="107380"/>
                  </a:cubicBezTo>
                  <a:cubicBezTo>
                    <a:pt x="77129" y="114477"/>
                    <a:pt x="79708" y="120613"/>
                    <a:pt x="83762" y="125662"/>
                  </a:cubicBezTo>
                  <a:cubicBezTo>
                    <a:pt x="87812" y="130710"/>
                    <a:pt x="93333" y="134636"/>
                    <a:pt x="101003" y="137319"/>
                  </a:cubicBezTo>
                  <a:cubicBezTo>
                    <a:pt x="101089" y="137349"/>
                    <a:pt x="101178" y="137363"/>
                    <a:pt x="101266" y="137363"/>
                  </a:cubicBezTo>
                  <a:cubicBezTo>
                    <a:pt x="101453" y="137363"/>
                    <a:pt x="101639" y="137298"/>
                    <a:pt x="101786" y="137174"/>
                  </a:cubicBezTo>
                  <a:cubicBezTo>
                    <a:pt x="101786" y="137174"/>
                    <a:pt x="102048" y="136949"/>
                    <a:pt x="102561" y="136544"/>
                  </a:cubicBezTo>
                  <a:cubicBezTo>
                    <a:pt x="106136" y="133694"/>
                    <a:pt x="121656" y="122289"/>
                    <a:pt x="137665" y="122289"/>
                  </a:cubicBezTo>
                  <a:cubicBezTo>
                    <a:pt x="137684" y="122289"/>
                    <a:pt x="137702" y="122289"/>
                    <a:pt x="137721" y="122289"/>
                  </a:cubicBezTo>
                  <a:cubicBezTo>
                    <a:pt x="141890" y="122291"/>
                    <a:pt x="146089" y="123050"/>
                    <a:pt x="150151" y="124916"/>
                  </a:cubicBezTo>
                  <a:lnTo>
                    <a:pt x="150151" y="124916"/>
                  </a:lnTo>
                  <a:cubicBezTo>
                    <a:pt x="147633" y="125717"/>
                    <a:pt x="142996" y="127313"/>
                    <a:pt x="138335" y="129541"/>
                  </a:cubicBezTo>
                  <a:cubicBezTo>
                    <a:pt x="134893" y="131189"/>
                    <a:pt x="131435" y="133178"/>
                    <a:pt x="128789" y="135490"/>
                  </a:cubicBezTo>
                  <a:cubicBezTo>
                    <a:pt x="126157" y="137794"/>
                    <a:pt x="124266" y="140470"/>
                    <a:pt x="124249" y="143532"/>
                  </a:cubicBezTo>
                  <a:lnTo>
                    <a:pt x="124250" y="143532"/>
                  </a:lnTo>
                  <a:lnTo>
                    <a:pt x="124250" y="143532"/>
                  </a:lnTo>
                  <a:lnTo>
                    <a:pt x="124249" y="143557"/>
                  </a:lnTo>
                  <a:cubicBezTo>
                    <a:pt x="124271" y="155582"/>
                    <a:pt x="131043" y="167847"/>
                    <a:pt x="133437" y="171827"/>
                  </a:cubicBezTo>
                  <a:lnTo>
                    <a:pt x="133437" y="171827"/>
                  </a:lnTo>
                  <a:cubicBezTo>
                    <a:pt x="122961" y="170944"/>
                    <a:pt x="114599" y="165301"/>
                    <a:pt x="108766" y="159707"/>
                  </a:cubicBezTo>
                  <a:cubicBezTo>
                    <a:pt x="105712" y="156781"/>
                    <a:pt x="103361" y="153875"/>
                    <a:pt x="101777" y="151706"/>
                  </a:cubicBezTo>
                  <a:cubicBezTo>
                    <a:pt x="100985" y="150621"/>
                    <a:pt x="100384" y="149721"/>
                    <a:pt x="99984" y="149095"/>
                  </a:cubicBezTo>
                  <a:cubicBezTo>
                    <a:pt x="99784" y="148781"/>
                    <a:pt x="99633" y="148536"/>
                    <a:pt x="99535" y="148371"/>
                  </a:cubicBezTo>
                  <a:lnTo>
                    <a:pt x="99388" y="148126"/>
                  </a:lnTo>
                  <a:cubicBezTo>
                    <a:pt x="99251" y="147885"/>
                    <a:pt x="98997" y="147732"/>
                    <a:pt x="98719" y="147724"/>
                  </a:cubicBezTo>
                  <a:lnTo>
                    <a:pt x="98368" y="147705"/>
                  </a:lnTo>
                  <a:cubicBezTo>
                    <a:pt x="94758" y="147462"/>
                    <a:pt x="63891" y="144461"/>
                    <a:pt x="29492" y="109404"/>
                  </a:cubicBezTo>
                  <a:cubicBezTo>
                    <a:pt x="5727" y="85177"/>
                    <a:pt x="1979" y="60890"/>
                    <a:pt x="1611" y="49878"/>
                  </a:cubicBezTo>
                  <a:cubicBezTo>
                    <a:pt x="1598" y="49447"/>
                    <a:pt x="1244" y="49106"/>
                    <a:pt x="815" y="49106"/>
                  </a:cubicBezTo>
                  <a:cubicBezTo>
                    <a:pt x="806" y="49106"/>
                    <a:pt x="796" y="49106"/>
                    <a:pt x="787" y="49107"/>
                  </a:cubicBezTo>
                  <a:cubicBezTo>
                    <a:pt x="345" y="49121"/>
                    <a:pt x="1" y="49490"/>
                    <a:pt x="15" y="49931"/>
                  </a:cubicBezTo>
                  <a:cubicBezTo>
                    <a:pt x="383" y="61217"/>
                    <a:pt x="4256" y="85968"/>
                    <a:pt x="28351" y="110523"/>
                  </a:cubicBezTo>
                  <a:cubicBezTo>
                    <a:pt x="62952" y="145795"/>
                    <a:pt x="94175" y="149027"/>
                    <a:pt x="98226" y="149297"/>
                  </a:cubicBezTo>
                  <a:lnTo>
                    <a:pt x="98226" y="149297"/>
                  </a:lnTo>
                  <a:cubicBezTo>
                    <a:pt x="99076" y="150692"/>
                    <a:pt x="102306" y="155726"/>
                    <a:pt x="107660" y="160861"/>
                  </a:cubicBezTo>
                  <a:cubicBezTo>
                    <a:pt x="113931" y="166874"/>
                    <a:pt x="123158" y="173054"/>
                    <a:pt x="134899" y="173517"/>
                  </a:cubicBezTo>
                  <a:cubicBezTo>
                    <a:pt x="134909" y="173518"/>
                    <a:pt x="134919" y="173518"/>
                    <a:pt x="134928" y="173518"/>
                  </a:cubicBezTo>
                  <a:cubicBezTo>
                    <a:pt x="135218" y="173518"/>
                    <a:pt x="135484" y="173364"/>
                    <a:pt x="135627" y="173110"/>
                  </a:cubicBezTo>
                  <a:cubicBezTo>
                    <a:pt x="135773" y="172849"/>
                    <a:pt x="135763" y="172529"/>
                    <a:pt x="135596" y="172278"/>
                  </a:cubicBezTo>
                  <a:cubicBezTo>
                    <a:pt x="135596" y="172278"/>
                    <a:pt x="135451" y="172058"/>
                    <a:pt x="135184" y="171629"/>
                  </a:cubicBezTo>
                  <a:cubicBezTo>
                    <a:pt x="133317" y="168641"/>
                    <a:pt x="125831" y="155711"/>
                    <a:pt x="125845" y="143568"/>
                  </a:cubicBezTo>
                  <a:lnTo>
                    <a:pt x="125845" y="143568"/>
                  </a:lnTo>
                  <a:lnTo>
                    <a:pt x="125845" y="143568"/>
                  </a:lnTo>
                  <a:lnTo>
                    <a:pt x="125847" y="143535"/>
                  </a:lnTo>
                  <a:cubicBezTo>
                    <a:pt x="125841" y="141190"/>
                    <a:pt x="127362" y="138858"/>
                    <a:pt x="129841" y="136692"/>
                  </a:cubicBezTo>
                  <a:cubicBezTo>
                    <a:pt x="133541" y="133451"/>
                    <a:pt x="139232" y="130712"/>
                    <a:pt x="143976" y="128822"/>
                  </a:cubicBezTo>
                  <a:cubicBezTo>
                    <a:pt x="146349" y="127876"/>
                    <a:pt x="148488" y="127137"/>
                    <a:pt x="150030" y="126633"/>
                  </a:cubicBezTo>
                  <a:cubicBezTo>
                    <a:pt x="151571" y="126131"/>
                    <a:pt x="152508" y="125869"/>
                    <a:pt x="152510" y="125869"/>
                  </a:cubicBezTo>
                  <a:cubicBezTo>
                    <a:pt x="152823" y="125780"/>
                    <a:pt x="153051" y="125514"/>
                    <a:pt x="153088" y="125189"/>
                  </a:cubicBezTo>
                  <a:cubicBezTo>
                    <a:pt x="153126" y="124867"/>
                    <a:pt x="152964" y="124553"/>
                    <a:pt x="152677" y="124399"/>
                  </a:cubicBezTo>
                  <a:cubicBezTo>
                    <a:pt x="147821" y="121744"/>
                    <a:pt x="142724" y="120693"/>
                    <a:pt x="137732" y="120693"/>
                  </a:cubicBezTo>
                  <a:cubicBezTo>
                    <a:pt x="137728" y="120693"/>
                    <a:pt x="137724" y="120693"/>
                    <a:pt x="137721" y="120693"/>
                  </a:cubicBezTo>
                  <a:cubicBezTo>
                    <a:pt x="120127" y="120726"/>
                    <a:pt x="103732" y="133541"/>
                    <a:pt x="101112" y="135662"/>
                  </a:cubicBezTo>
                  <a:lnTo>
                    <a:pt x="101112" y="135662"/>
                  </a:lnTo>
                  <a:cubicBezTo>
                    <a:pt x="93892" y="133060"/>
                    <a:pt x="88798" y="129377"/>
                    <a:pt x="85007" y="124662"/>
                  </a:cubicBezTo>
                  <a:cubicBezTo>
                    <a:pt x="79215" y="117458"/>
                    <a:pt x="76468" y="107732"/>
                    <a:pt x="74284" y="95723"/>
                  </a:cubicBezTo>
                  <a:cubicBezTo>
                    <a:pt x="72097" y="83720"/>
                    <a:pt x="70463" y="69468"/>
                    <a:pt x="66768" y="53301"/>
                  </a:cubicBezTo>
                  <a:cubicBezTo>
                    <a:pt x="62430" y="34342"/>
                    <a:pt x="52505" y="21653"/>
                    <a:pt x="42721" y="13413"/>
                  </a:cubicBezTo>
                  <a:cubicBezTo>
                    <a:pt x="32935" y="5170"/>
                    <a:pt x="23295" y="1351"/>
                    <a:pt x="19441" y="43"/>
                  </a:cubicBezTo>
                  <a:cubicBezTo>
                    <a:pt x="19356" y="14"/>
                    <a:pt x="19270" y="1"/>
                    <a:pt x="19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-1101685" y="1469280"/>
              <a:ext cx="703251" cy="941445"/>
            </a:xfrm>
            <a:custGeom>
              <a:avLst/>
              <a:gdLst/>
              <a:ahLst/>
              <a:cxnLst/>
              <a:rect l="l" t="t" r="r" b="b"/>
              <a:pathLst>
                <a:path w="37062" h="49615" extrusionOk="0">
                  <a:moveTo>
                    <a:pt x="10793" y="0"/>
                  </a:moveTo>
                  <a:cubicBezTo>
                    <a:pt x="10618" y="0"/>
                    <a:pt x="10442" y="57"/>
                    <a:pt x="10295" y="174"/>
                  </a:cubicBezTo>
                  <a:cubicBezTo>
                    <a:pt x="7782" y="2192"/>
                    <a:pt x="2062" y="7524"/>
                    <a:pt x="2039" y="15346"/>
                  </a:cubicBezTo>
                  <a:cubicBezTo>
                    <a:pt x="2039" y="15949"/>
                    <a:pt x="2073" y="16566"/>
                    <a:pt x="2148" y="17196"/>
                  </a:cubicBezTo>
                  <a:cubicBezTo>
                    <a:pt x="2299" y="18511"/>
                    <a:pt x="2364" y="19727"/>
                    <a:pt x="2364" y="20862"/>
                  </a:cubicBezTo>
                  <a:cubicBezTo>
                    <a:pt x="2378" y="27603"/>
                    <a:pt x="41" y="31423"/>
                    <a:pt x="1" y="35670"/>
                  </a:cubicBezTo>
                  <a:cubicBezTo>
                    <a:pt x="1" y="36303"/>
                    <a:pt x="59" y="36942"/>
                    <a:pt x="193" y="37592"/>
                  </a:cubicBezTo>
                  <a:cubicBezTo>
                    <a:pt x="606" y="39547"/>
                    <a:pt x="2081" y="42516"/>
                    <a:pt x="5197" y="45052"/>
                  </a:cubicBezTo>
                  <a:cubicBezTo>
                    <a:pt x="8310" y="47581"/>
                    <a:pt x="13059" y="49614"/>
                    <a:pt x="19891" y="49614"/>
                  </a:cubicBezTo>
                  <a:cubicBezTo>
                    <a:pt x="19896" y="49614"/>
                    <a:pt x="19902" y="49614"/>
                    <a:pt x="19907" y="49614"/>
                  </a:cubicBezTo>
                  <a:cubicBezTo>
                    <a:pt x="24439" y="49614"/>
                    <a:pt x="29890" y="48727"/>
                    <a:pt x="36419" y="46526"/>
                  </a:cubicBezTo>
                  <a:cubicBezTo>
                    <a:pt x="36837" y="46384"/>
                    <a:pt x="37061" y="45932"/>
                    <a:pt x="36919" y="45514"/>
                  </a:cubicBezTo>
                  <a:cubicBezTo>
                    <a:pt x="36808" y="45180"/>
                    <a:pt x="36497" y="44969"/>
                    <a:pt x="36164" y="44969"/>
                  </a:cubicBezTo>
                  <a:cubicBezTo>
                    <a:pt x="36079" y="44969"/>
                    <a:pt x="35993" y="44983"/>
                    <a:pt x="35908" y="45012"/>
                  </a:cubicBezTo>
                  <a:cubicBezTo>
                    <a:pt x="29511" y="47169"/>
                    <a:pt x="24230" y="48016"/>
                    <a:pt x="19907" y="48016"/>
                  </a:cubicBezTo>
                  <a:cubicBezTo>
                    <a:pt x="13378" y="48013"/>
                    <a:pt x="9031" y="46100"/>
                    <a:pt x="6203" y="43811"/>
                  </a:cubicBezTo>
                  <a:cubicBezTo>
                    <a:pt x="3378" y="41527"/>
                    <a:pt x="2071" y="38802"/>
                    <a:pt x="1756" y="37268"/>
                  </a:cubicBezTo>
                  <a:cubicBezTo>
                    <a:pt x="1646" y="36733"/>
                    <a:pt x="1597" y="36206"/>
                    <a:pt x="1597" y="35668"/>
                  </a:cubicBezTo>
                  <a:cubicBezTo>
                    <a:pt x="1557" y="32096"/>
                    <a:pt x="3947" y="27968"/>
                    <a:pt x="3961" y="20860"/>
                  </a:cubicBezTo>
                  <a:cubicBezTo>
                    <a:pt x="3961" y="19666"/>
                    <a:pt x="3894" y="18386"/>
                    <a:pt x="3733" y="17011"/>
                  </a:cubicBezTo>
                  <a:cubicBezTo>
                    <a:pt x="3666" y="16442"/>
                    <a:pt x="3635" y="15888"/>
                    <a:pt x="3635" y="15346"/>
                  </a:cubicBezTo>
                  <a:cubicBezTo>
                    <a:pt x="3612" y="8374"/>
                    <a:pt x="8903" y="3317"/>
                    <a:pt x="11292" y="1423"/>
                  </a:cubicBezTo>
                  <a:cubicBezTo>
                    <a:pt x="11636" y="1149"/>
                    <a:pt x="11692" y="647"/>
                    <a:pt x="11418" y="301"/>
                  </a:cubicBezTo>
                  <a:cubicBezTo>
                    <a:pt x="11260" y="103"/>
                    <a:pt x="11027" y="0"/>
                    <a:pt x="10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-392862" y="1837866"/>
              <a:ext cx="240641" cy="240622"/>
            </a:xfrm>
            <a:custGeom>
              <a:avLst/>
              <a:gdLst/>
              <a:ahLst/>
              <a:cxnLst/>
              <a:rect l="l" t="t" r="r" b="b"/>
              <a:pathLst>
                <a:path w="12682" h="12681" extrusionOk="0">
                  <a:moveTo>
                    <a:pt x="6336" y="1598"/>
                  </a:moveTo>
                  <a:cubicBezTo>
                    <a:pt x="8059" y="1600"/>
                    <a:pt x="9718" y="2537"/>
                    <a:pt x="10560" y="4174"/>
                  </a:cubicBezTo>
                  <a:cubicBezTo>
                    <a:pt x="10915" y="4869"/>
                    <a:pt x="11084" y="5607"/>
                    <a:pt x="11084" y="6336"/>
                  </a:cubicBezTo>
                  <a:cubicBezTo>
                    <a:pt x="11082" y="8059"/>
                    <a:pt x="10144" y="9718"/>
                    <a:pt x="8508" y="10557"/>
                  </a:cubicBezTo>
                  <a:lnTo>
                    <a:pt x="8873" y="11268"/>
                  </a:lnTo>
                  <a:lnTo>
                    <a:pt x="8507" y="10557"/>
                  </a:lnTo>
                  <a:cubicBezTo>
                    <a:pt x="7811" y="10915"/>
                    <a:pt x="7074" y="11082"/>
                    <a:pt x="6344" y="11082"/>
                  </a:cubicBezTo>
                  <a:cubicBezTo>
                    <a:pt x="4623" y="11082"/>
                    <a:pt x="2964" y="10144"/>
                    <a:pt x="2125" y="8507"/>
                  </a:cubicBezTo>
                  <a:cubicBezTo>
                    <a:pt x="1767" y="7810"/>
                    <a:pt x="1598" y="7074"/>
                    <a:pt x="1598" y="6344"/>
                  </a:cubicBezTo>
                  <a:cubicBezTo>
                    <a:pt x="1600" y="4621"/>
                    <a:pt x="2539" y="2962"/>
                    <a:pt x="4176" y="2124"/>
                  </a:cubicBezTo>
                  <a:cubicBezTo>
                    <a:pt x="4871" y="1765"/>
                    <a:pt x="5608" y="1598"/>
                    <a:pt x="6336" y="1598"/>
                  </a:cubicBezTo>
                  <a:close/>
                  <a:moveTo>
                    <a:pt x="6338" y="0"/>
                  </a:moveTo>
                  <a:cubicBezTo>
                    <a:pt x="5362" y="0"/>
                    <a:pt x="4371" y="226"/>
                    <a:pt x="3446" y="702"/>
                  </a:cubicBezTo>
                  <a:cubicBezTo>
                    <a:pt x="1259" y="1824"/>
                    <a:pt x="0" y="4044"/>
                    <a:pt x="0" y="6344"/>
                  </a:cubicBezTo>
                  <a:cubicBezTo>
                    <a:pt x="0" y="7320"/>
                    <a:pt x="228" y="8312"/>
                    <a:pt x="705" y="9236"/>
                  </a:cubicBezTo>
                  <a:cubicBezTo>
                    <a:pt x="1825" y="11421"/>
                    <a:pt x="4043" y="12680"/>
                    <a:pt x="6342" y="12680"/>
                  </a:cubicBezTo>
                  <a:cubicBezTo>
                    <a:pt x="6343" y="12680"/>
                    <a:pt x="6344" y="12680"/>
                    <a:pt x="6346" y="12680"/>
                  </a:cubicBezTo>
                  <a:cubicBezTo>
                    <a:pt x="7320" y="12680"/>
                    <a:pt x="8312" y="12454"/>
                    <a:pt x="9238" y="11979"/>
                  </a:cubicBezTo>
                  <a:cubicBezTo>
                    <a:pt x="11424" y="10854"/>
                    <a:pt x="12682" y="8636"/>
                    <a:pt x="12682" y="6336"/>
                  </a:cubicBezTo>
                  <a:cubicBezTo>
                    <a:pt x="12682" y="5362"/>
                    <a:pt x="12456" y="4370"/>
                    <a:pt x="11980" y="3444"/>
                  </a:cubicBezTo>
                  <a:cubicBezTo>
                    <a:pt x="10856" y="1257"/>
                    <a:pt x="8636" y="0"/>
                    <a:pt x="6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-322310" y="1914585"/>
              <a:ext cx="99543" cy="87190"/>
            </a:xfrm>
            <a:custGeom>
              <a:avLst/>
              <a:gdLst/>
              <a:ahLst/>
              <a:cxnLst/>
              <a:rect l="l" t="t" r="r" b="b"/>
              <a:pathLst>
                <a:path w="5246" h="4595" extrusionOk="0">
                  <a:moveTo>
                    <a:pt x="2622" y="0"/>
                  </a:moveTo>
                  <a:cubicBezTo>
                    <a:pt x="2269" y="0"/>
                    <a:pt x="1910" y="82"/>
                    <a:pt x="1574" y="254"/>
                  </a:cubicBezTo>
                  <a:cubicBezTo>
                    <a:pt x="445" y="832"/>
                    <a:pt x="1" y="2220"/>
                    <a:pt x="582" y="3347"/>
                  </a:cubicBezTo>
                  <a:cubicBezTo>
                    <a:pt x="988" y="4139"/>
                    <a:pt x="1791" y="4594"/>
                    <a:pt x="2623" y="4594"/>
                  </a:cubicBezTo>
                  <a:cubicBezTo>
                    <a:pt x="2977" y="4594"/>
                    <a:pt x="3336" y="4512"/>
                    <a:pt x="3672" y="4339"/>
                  </a:cubicBezTo>
                  <a:cubicBezTo>
                    <a:pt x="4803" y="3760"/>
                    <a:pt x="5246" y="2377"/>
                    <a:pt x="4667" y="1249"/>
                  </a:cubicBezTo>
                  <a:cubicBezTo>
                    <a:pt x="4261" y="455"/>
                    <a:pt x="3456" y="0"/>
                    <a:pt x="2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-808148" y="1328347"/>
              <a:ext cx="212634" cy="683555"/>
            </a:xfrm>
            <a:custGeom>
              <a:avLst/>
              <a:gdLst/>
              <a:ahLst/>
              <a:cxnLst/>
              <a:rect l="l" t="t" r="r" b="b"/>
              <a:pathLst>
                <a:path w="11206" h="36024" extrusionOk="0">
                  <a:moveTo>
                    <a:pt x="6441" y="1599"/>
                  </a:moveTo>
                  <a:cubicBezTo>
                    <a:pt x="6877" y="1599"/>
                    <a:pt x="7334" y="1736"/>
                    <a:pt x="7681" y="1965"/>
                  </a:cubicBezTo>
                  <a:cubicBezTo>
                    <a:pt x="8032" y="2199"/>
                    <a:pt x="8261" y="2500"/>
                    <a:pt x="8345" y="2848"/>
                  </a:cubicBezTo>
                  <a:lnTo>
                    <a:pt x="8389" y="3217"/>
                  </a:lnTo>
                  <a:cubicBezTo>
                    <a:pt x="8396" y="3715"/>
                    <a:pt x="8135" y="4310"/>
                    <a:pt x="7723" y="4995"/>
                  </a:cubicBezTo>
                  <a:cubicBezTo>
                    <a:pt x="7322" y="5679"/>
                    <a:pt x="6800" y="6424"/>
                    <a:pt x="6476" y="7318"/>
                  </a:cubicBezTo>
                  <a:cubicBezTo>
                    <a:pt x="6256" y="7927"/>
                    <a:pt x="6164" y="8545"/>
                    <a:pt x="6164" y="9148"/>
                  </a:cubicBezTo>
                  <a:cubicBezTo>
                    <a:pt x="6187" y="11627"/>
                    <a:pt x="7618" y="13850"/>
                    <a:pt x="8440" y="15858"/>
                  </a:cubicBezTo>
                  <a:cubicBezTo>
                    <a:pt x="9218" y="17709"/>
                    <a:pt x="9608" y="19726"/>
                    <a:pt x="9608" y="21742"/>
                  </a:cubicBezTo>
                  <a:cubicBezTo>
                    <a:pt x="9608" y="23903"/>
                    <a:pt x="9160" y="26062"/>
                    <a:pt x="8273" y="28022"/>
                  </a:cubicBezTo>
                  <a:lnTo>
                    <a:pt x="8274" y="28022"/>
                  </a:lnTo>
                  <a:lnTo>
                    <a:pt x="8274" y="28022"/>
                  </a:lnTo>
                  <a:cubicBezTo>
                    <a:pt x="7877" y="28901"/>
                    <a:pt x="6938" y="30589"/>
                    <a:pt x="5805" y="31995"/>
                  </a:cubicBezTo>
                  <a:cubicBezTo>
                    <a:pt x="4708" y="33399"/>
                    <a:pt x="3370" y="34427"/>
                    <a:pt x="2492" y="34427"/>
                  </a:cubicBezTo>
                  <a:cubicBezTo>
                    <a:pt x="2472" y="34427"/>
                    <a:pt x="2453" y="34426"/>
                    <a:pt x="2433" y="34425"/>
                  </a:cubicBezTo>
                  <a:lnTo>
                    <a:pt x="1929" y="34332"/>
                  </a:lnTo>
                  <a:lnTo>
                    <a:pt x="1622" y="34159"/>
                  </a:lnTo>
                  <a:lnTo>
                    <a:pt x="1622" y="34159"/>
                  </a:lnTo>
                  <a:lnTo>
                    <a:pt x="1668" y="34042"/>
                  </a:lnTo>
                  <a:cubicBezTo>
                    <a:pt x="1836" y="33688"/>
                    <a:pt x="2417" y="33106"/>
                    <a:pt x="2866" y="32543"/>
                  </a:cubicBezTo>
                  <a:cubicBezTo>
                    <a:pt x="4005" y="31075"/>
                    <a:pt x="5208" y="29499"/>
                    <a:pt x="5857" y="27558"/>
                  </a:cubicBezTo>
                  <a:cubicBezTo>
                    <a:pt x="6229" y="26432"/>
                    <a:pt x="6384" y="25289"/>
                    <a:pt x="6384" y="24152"/>
                  </a:cubicBezTo>
                  <a:cubicBezTo>
                    <a:pt x="6377" y="21045"/>
                    <a:pt x="5260" y="17994"/>
                    <a:pt x="4266" y="15191"/>
                  </a:cubicBezTo>
                  <a:cubicBezTo>
                    <a:pt x="3397" y="12762"/>
                    <a:pt x="2622" y="10168"/>
                    <a:pt x="2625" y="7776"/>
                  </a:cubicBezTo>
                  <a:cubicBezTo>
                    <a:pt x="2626" y="6435"/>
                    <a:pt x="2862" y="5163"/>
                    <a:pt x="3440" y="3980"/>
                  </a:cubicBezTo>
                  <a:cubicBezTo>
                    <a:pt x="3989" y="2848"/>
                    <a:pt x="4906" y="1897"/>
                    <a:pt x="5946" y="1657"/>
                  </a:cubicBezTo>
                  <a:lnTo>
                    <a:pt x="6434" y="1599"/>
                  </a:lnTo>
                  <a:cubicBezTo>
                    <a:pt x="6436" y="1599"/>
                    <a:pt x="6438" y="1599"/>
                    <a:pt x="6441" y="1599"/>
                  </a:cubicBezTo>
                  <a:close/>
                  <a:moveTo>
                    <a:pt x="6432" y="1"/>
                  </a:moveTo>
                  <a:cubicBezTo>
                    <a:pt x="6144" y="1"/>
                    <a:pt x="5852" y="34"/>
                    <a:pt x="5564" y="105"/>
                  </a:cubicBezTo>
                  <a:cubicBezTo>
                    <a:pt x="3866" y="529"/>
                    <a:pt x="2692" y="1878"/>
                    <a:pt x="2004" y="3278"/>
                  </a:cubicBezTo>
                  <a:cubicBezTo>
                    <a:pt x="1301" y="4717"/>
                    <a:pt x="1027" y="6248"/>
                    <a:pt x="1027" y="7776"/>
                  </a:cubicBezTo>
                  <a:cubicBezTo>
                    <a:pt x="1031" y="10504"/>
                    <a:pt x="1878" y="13245"/>
                    <a:pt x="2762" y="15726"/>
                  </a:cubicBezTo>
                  <a:cubicBezTo>
                    <a:pt x="3763" y="18529"/>
                    <a:pt x="4790" y="21440"/>
                    <a:pt x="4786" y="24152"/>
                  </a:cubicBezTo>
                  <a:cubicBezTo>
                    <a:pt x="4786" y="25146"/>
                    <a:pt x="4652" y="26112"/>
                    <a:pt x="4340" y="27054"/>
                  </a:cubicBezTo>
                  <a:cubicBezTo>
                    <a:pt x="3808" y="28666"/>
                    <a:pt x="2740" y="30108"/>
                    <a:pt x="1605" y="31563"/>
                  </a:cubicBezTo>
                  <a:cubicBezTo>
                    <a:pt x="1388" y="31845"/>
                    <a:pt x="1028" y="32218"/>
                    <a:pt x="699" y="32629"/>
                  </a:cubicBezTo>
                  <a:cubicBezTo>
                    <a:pt x="386" y="33050"/>
                    <a:pt x="32" y="33498"/>
                    <a:pt x="9" y="34202"/>
                  </a:cubicBezTo>
                  <a:cubicBezTo>
                    <a:pt x="1" y="34550"/>
                    <a:pt x="147" y="34938"/>
                    <a:pt x="402" y="35211"/>
                  </a:cubicBezTo>
                  <a:cubicBezTo>
                    <a:pt x="654" y="35488"/>
                    <a:pt x="974" y="35674"/>
                    <a:pt x="1354" y="35822"/>
                  </a:cubicBezTo>
                  <a:cubicBezTo>
                    <a:pt x="1706" y="35958"/>
                    <a:pt x="2073" y="36023"/>
                    <a:pt x="2433" y="36023"/>
                  </a:cubicBezTo>
                  <a:cubicBezTo>
                    <a:pt x="4309" y="35975"/>
                    <a:pt x="5791" y="34525"/>
                    <a:pt x="7051" y="32996"/>
                  </a:cubicBezTo>
                  <a:cubicBezTo>
                    <a:pt x="8300" y="31440"/>
                    <a:pt x="9268" y="29692"/>
                    <a:pt x="9729" y="28682"/>
                  </a:cubicBezTo>
                  <a:lnTo>
                    <a:pt x="9001" y="28351"/>
                  </a:lnTo>
                  <a:lnTo>
                    <a:pt x="9729" y="28680"/>
                  </a:lnTo>
                  <a:cubicBezTo>
                    <a:pt x="10715" y="26504"/>
                    <a:pt x="11206" y="24123"/>
                    <a:pt x="11206" y="21744"/>
                  </a:cubicBezTo>
                  <a:cubicBezTo>
                    <a:pt x="11206" y="19520"/>
                    <a:pt x="10777" y="17297"/>
                    <a:pt x="9913" y="15241"/>
                  </a:cubicBezTo>
                  <a:cubicBezTo>
                    <a:pt x="8990" y="13085"/>
                    <a:pt x="7739" y="10960"/>
                    <a:pt x="7762" y="9148"/>
                  </a:cubicBezTo>
                  <a:cubicBezTo>
                    <a:pt x="7762" y="8705"/>
                    <a:pt x="7827" y="8281"/>
                    <a:pt x="7980" y="7857"/>
                  </a:cubicBezTo>
                  <a:cubicBezTo>
                    <a:pt x="8198" y="7233"/>
                    <a:pt x="8655" y="6551"/>
                    <a:pt x="9100" y="5808"/>
                  </a:cubicBezTo>
                  <a:cubicBezTo>
                    <a:pt x="9533" y="5066"/>
                    <a:pt x="9980" y="4234"/>
                    <a:pt x="9987" y="3217"/>
                  </a:cubicBezTo>
                  <a:cubicBezTo>
                    <a:pt x="9987" y="2973"/>
                    <a:pt x="9959" y="2723"/>
                    <a:pt x="9898" y="2472"/>
                  </a:cubicBezTo>
                  <a:cubicBezTo>
                    <a:pt x="9703" y="1668"/>
                    <a:pt x="9182" y="1039"/>
                    <a:pt x="8559" y="631"/>
                  </a:cubicBezTo>
                  <a:cubicBezTo>
                    <a:pt x="7929" y="219"/>
                    <a:pt x="7187" y="2"/>
                    <a:pt x="6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-925912" y="1407856"/>
              <a:ext cx="485229" cy="883874"/>
            </a:xfrm>
            <a:custGeom>
              <a:avLst/>
              <a:gdLst/>
              <a:ahLst/>
              <a:cxnLst/>
              <a:rect l="l" t="t" r="r" b="b"/>
              <a:pathLst>
                <a:path w="25572" h="46581" extrusionOk="0">
                  <a:moveTo>
                    <a:pt x="3965" y="1598"/>
                  </a:moveTo>
                  <a:lnTo>
                    <a:pt x="4481" y="1884"/>
                  </a:lnTo>
                  <a:cubicBezTo>
                    <a:pt x="4666" y="2082"/>
                    <a:pt x="4805" y="2383"/>
                    <a:pt x="4835" y="2633"/>
                  </a:cubicBezTo>
                  <a:lnTo>
                    <a:pt x="4835" y="2633"/>
                  </a:lnTo>
                  <a:lnTo>
                    <a:pt x="4835" y="2633"/>
                  </a:lnTo>
                  <a:lnTo>
                    <a:pt x="4847" y="2878"/>
                  </a:lnTo>
                  <a:cubicBezTo>
                    <a:pt x="4855" y="3535"/>
                    <a:pt x="4560" y="4323"/>
                    <a:pt x="4306" y="5226"/>
                  </a:cubicBezTo>
                  <a:cubicBezTo>
                    <a:pt x="4001" y="6346"/>
                    <a:pt x="3873" y="7473"/>
                    <a:pt x="3873" y="8595"/>
                  </a:cubicBezTo>
                  <a:cubicBezTo>
                    <a:pt x="3878" y="11721"/>
                    <a:pt x="4841" y="14793"/>
                    <a:pt x="5705" y="17674"/>
                  </a:cubicBezTo>
                  <a:cubicBezTo>
                    <a:pt x="6430" y="20120"/>
                    <a:pt x="7075" y="22683"/>
                    <a:pt x="7074" y="25090"/>
                  </a:cubicBezTo>
                  <a:cubicBezTo>
                    <a:pt x="7074" y="26389"/>
                    <a:pt x="6889" y="27640"/>
                    <a:pt x="6443" y="28825"/>
                  </a:cubicBezTo>
                  <a:lnTo>
                    <a:pt x="6443" y="28825"/>
                  </a:lnTo>
                  <a:cubicBezTo>
                    <a:pt x="6263" y="27884"/>
                    <a:pt x="6072" y="26935"/>
                    <a:pt x="5837" y="25988"/>
                  </a:cubicBezTo>
                  <a:cubicBezTo>
                    <a:pt x="4840" y="21863"/>
                    <a:pt x="3165" y="18017"/>
                    <a:pt x="2244" y="14055"/>
                  </a:cubicBezTo>
                  <a:cubicBezTo>
                    <a:pt x="1846" y="12353"/>
                    <a:pt x="1598" y="10588"/>
                    <a:pt x="1598" y="8862"/>
                  </a:cubicBezTo>
                  <a:cubicBezTo>
                    <a:pt x="1598" y="6586"/>
                    <a:pt x="2027" y="4390"/>
                    <a:pt x="3084" y="2463"/>
                  </a:cubicBezTo>
                  <a:cubicBezTo>
                    <a:pt x="3343" y="1971"/>
                    <a:pt x="3664" y="1639"/>
                    <a:pt x="3865" y="1611"/>
                  </a:cubicBezTo>
                  <a:lnTo>
                    <a:pt x="3965" y="1598"/>
                  </a:lnTo>
                  <a:close/>
                  <a:moveTo>
                    <a:pt x="3965" y="0"/>
                  </a:moveTo>
                  <a:lnTo>
                    <a:pt x="3471" y="63"/>
                  </a:lnTo>
                  <a:cubicBezTo>
                    <a:pt x="2485" y="338"/>
                    <a:pt x="2013" y="1116"/>
                    <a:pt x="1684" y="1695"/>
                  </a:cubicBezTo>
                  <a:cubicBezTo>
                    <a:pt x="466" y="3915"/>
                    <a:pt x="0" y="6389"/>
                    <a:pt x="0" y="8862"/>
                  </a:cubicBezTo>
                  <a:cubicBezTo>
                    <a:pt x="0" y="10741"/>
                    <a:pt x="268" y="12622"/>
                    <a:pt x="689" y="14418"/>
                  </a:cubicBezTo>
                  <a:cubicBezTo>
                    <a:pt x="1661" y="18567"/>
                    <a:pt x="3337" y="22416"/>
                    <a:pt x="4285" y="26367"/>
                  </a:cubicBezTo>
                  <a:cubicBezTo>
                    <a:pt x="4695" y="28018"/>
                    <a:pt x="4977" y="29732"/>
                    <a:pt x="5318" y="31445"/>
                  </a:cubicBezTo>
                  <a:cubicBezTo>
                    <a:pt x="5320" y="31455"/>
                    <a:pt x="5322" y="31464"/>
                    <a:pt x="5324" y="31474"/>
                  </a:cubicBezTo>
                  <a:lnTo>
                    <a:pt x="5324" y="31474"/>
                  </a:lnTo>
                  <a:cubicBezTo>
                    <a:pt x="5656" y="33071"/>
                    <a:pt x="6052" y="34678"/>
                    <a:pt x="6670" y="36250"/>
                  </a:cubicBezTo>
                  <a:cubicBezTo>
                    <a:pt x="7386" y="37998"/>
                    <a:pt x="9531" y="40447"/>
                    <a:pt x="12526" y="42624"/>
                  </a:cubicBezTo>
                  <a:cubicBezTo>
                    <a:pt x="15514" y="44772"/>
                    <a:pt x="19345" y="46574"/>
                    <a:pt x="23382" y="46581"/>
                  </a:cubicBezTo>
                  <a:cubicBezTo>
                    <a:pt x="23859" y="46581"/>
                    <a:pt x="24337" y="46554"/>
                    <a:pt x="24817" y="46501"/>
                  </a:cubicBezTo>
                  <a:cubicBezTo>
                    <a:pt x="25256" y="46453"/>
                    <a:pt x="25572" y="46058"/>
                    <a:pt x="25524" y="45620"/>
                  </a:cubicBezTo>
                  <a:cubicBezTo>
                    <a:pt x="25479" y="45210"/>
                    <a:pt x="25133" y="44909"/>
                    <a:pt x="24732" y="44909"/>
                  </a:cubicBezTo>
                  <a:cubicBezTo>
                    <a:pt x="24702" y="44909"/>
                    <a:pt x="24673" y="44911"/>
                    <a:pt x="24643" y="44914"/>
                  </a:cubicBezTo>
                  <a:cubicBezTo>
                    <a:pt x="24222" y="44959"/>
                    <a:pt x="23801" y="44982"/>
                    <a:pt x="23382" y="44982"/>
                  </a:cubicBezTo>
                  <a:cubicBezTo>
                    <a:pt x="23375" y="44982"/>
                    <a:pt x="23368" y="44982"/>
                    <a:pt x="23361" y="44982"/>
                  </a:cubicBezTo>
                  <a:cubicBezTo>
                    <a:pt x="19823" y="44982"/>
                    <a:pt x="16261" y="43349"/>
                    <a:pt x="13460" y="41326"/>
                  </a:cubicBezTo>
                  <a:cubicBezTo>
                    <a:pt x="10656" y="39328"/>
                    <a:pt x="8609" y="36866"/>
                    <a:pt x="8156" y="35664"/>
                  </a:cubicBezTo>
                  <a:cubicBezTo>
                    <a:pt x="7624" y="34306"/>
                    <a:pt x="7256" y="32882"/>
                    <a:pt x="6945" y="31421"/>
                  </a:cubicBezTo>
                  <a:lnTo>
                    <a:pt x="6945" y="31421"/>
                  </a:lnTo>
                  <a:cubicBezTo>
                    <a:pt x="7250" y="30877"/>
                    <a:pt x="7539" y="30321"/>
                    <a:pt x="7794" y="29750"/>
                  </a:cubicBezTo>
                  <a:lnTo>
                    <a:pt x="7802" y="29733"/>
                  </a:lnTo>
                  <a:cubicBezTo>
                    <a:pt x="8430" y="28230"/>
                    <a:pt x="8672" y="26659"/>
                    <a:pt x="8672" y="25090"/>
                  </a:cubicBezTo>
                  <a:cubicBezTo>
                    <a:pt x="8669" y="22401"/>
                    <a:pt x="7970" y="19708"/>
                    <a:pt x="7236" y="17217"/>
                  </a:cubicBezTo>
                  <a:cubicBezTo>
                    <a:pt x="6363" y="14326"/>
                    <a:pt x="5468" y="11384"/>
                    <a:pt x="5471" y="8595"/>
                  </a:cubicBezTo>
                  <a:cubicBezTo>
                    <a:pt x="5471" y="7593"/>
                    <a:pt x="5585" y="6611"/>
                    <a:pt x="5848" y="5647"/>
                  </a:cubicBezTo>
                  <a:cubicBezTo>
                    <a:pt x="6056" y="4860"/>
                    <a:pt x="6438" y="3954"/>
                    <a:pt x="6445" y="2878"/>
                  </a:cubicBezTo>
                  <a:lnTo>
                    <a:pt x="6424" y="2465"/>
                  </a:lnTo>
                  <a:lnTo>
                    <a:pt x="6424" y="2454"/>
                  </a:lnTo>
                  <a:cubicBezTo>
                    <a:pt x="6346" y="1834"/>
                    <a:pt x="6074" y="1263"/>
                    <a:pt x="5664" y="808"/>
                  </a:cubicBezTo>
                  <a:cubicBezTo>
                    <a:pt x="5257" y="360"/>
                    <a:pt x="4673" y="3"/>
                    <a:pt x="3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-629604" y="1759837"/>
              <a:ext cx="109922" cy="502268"/>
            </a:xfrm>
            <a:custGeom>
              <a:avLst/>
              <a:gdLst/>
              <a:ahLst/>
              <a:cxnLst/>
              <a:rect l="l" t="t" r="r" b="b"/>
              <a:pathLst>
                <a:path w="5793" h="26470" extrusionOk="0">
                  <a:moveTo>
                    <a:pt x="892" y="0"/>
                  </a:moveTo>
                  <a:cubicBezTo>
                    <a:pt x="707" y="0"/>
                    <a:pt x="522" y="64"/>
                    <a:pt x="372" y="194"/>
                  </a:cubicBezTo>
                  <a:cubicBezTo>
                    <a:pt x="38" y="483"/>
                    <a:pt x="1" y="988"/>
                    <a:pt x="289" y="1322"/>
                  </a:cubicBezTo>
                  <a:cubicBezTo>
                    <a:pt x="1855" y="3130"/>
                    <a:pt x="3018" y="5271"/>
                    <a:pt x="3640" y="7567"/>
                  </a:cubicBezTo>
                  <a:cubicBezTo>
                    <a:pt x="4011" y="8920"/>
                    <a:pt x="4195" y="10324"/>
                    <a:pt x="4195" y="11728"/>
                  </a:cubicBezTo>
                  <a:cubicBezTo>
                    <a:pt x="4195" y="13548"/>
                    <a:pt x="3883" y="15367"/>
                    <a:pt x="3266" y="17073"/>
                  </a:cubicBezTo>
                  <a:cubicBezTo>
                    <a:pt x="2525" y="19178"/>
                    <a:pt x="1226" y="21237"/>
                    <a:pt x="632" y="23689"/>
                  </a:cubicBezTo>
                  <a:lnTo>
                    <a:pt x="629" y="23699"/>
                  </a:lnTo>
                  <a:cubicBezTo>
                    <a:pt x="484" y="24340"/>
                    <a:pt x="405" y="25001"/>
                    <a:pt x="397" y="25660"/>
                  </a:cubicBezTo>
                  <a:cubicBezTo>
                    <a:pt x="391" y="26101"/>
                    <a:pt x="743" y="26463"/>
                    <a:pt x="1184" y="26469"/>
                  </a:cubicBezTo>
                  <a:cubicBezTo>
                    <a:pt x="1188" y="26469"/>
                    <a:pt x="1192" y="26469"/>
                    <a:pt x="1196" y="26469"/>
                  </a:cubicBezTo>
                  <a:cubicBezTo>
                    <a:pt x="1632" y="26469"/>
                    <a:pt x="1989" y="26118"/>
                    <a:pt x="1995" y="25680"/>
                  </a:cubicBezTo>
                  <a:cubicBezTo>
                    <a:pt x="2001" y="25135"/>
                    <a:pt x="2067" y="24584"/>
                    <a:pt x="2188" y="24053"/>
                  </a:cubicBezTo>
                  <a:lnTo>
                    <a:pt x="2187" y="24053"/>
                  </a:lnTo>
                  <a:lnTo>
                    <a:pt x="2187" y="24053"/>
                  </a:lnTo>
                  <a:cubicBezTo>
                    <a:pt x="2688" y="21937"/>
                    <a:pt x="3936" y="19926"/>
                    <a:pt x="4768" y="17614"/>
                  </a:cubicBezTo>
                  <a:cubicBezTo>
                    <a:pt x="5450" y="15730"/>
                    <a:pt x="5793" y="13730"/>
                    <a:pt x="5793" y="11728"/>
                  </a:cubicBezTo>
                  <a:cubicBezTo>
                    <a:pt x="5793" y="10185"/>
                    <a:pt x="5590" y="8640"/>
                    <a:pt x="5182" y="7148"/>
                  </a:cubicBezTo>
                  <a:cubicBezTo>
                    <a:pt x="4492" y="4610"/>
                    <a:pt x="3214" y="2260"/>
                    <a:pt x="1498" y="277"/>
                  </a:cubicBezTo>
                  <a:cubicBezTo>
                    <a:pt x="1339" y="94"/>
                    <a:pt x="1116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857968" y="3950268"/>
              <a:ext cx="137056" cy="257225"/>
            </a:xfrm>
            <a:custGeom>
              <a:avLst/>
              <a:gdLst/>
              <a:ahLst/>
              <a:cxnLst/>
              <a:rect l="l" t="t" r="r" b="b"/>
              <a:pathLst>
                <a:path w="7223" h="13556" extrusionOk="0">
                  <a:moveTo>
                    <a:pt x="3473" y="0"/>
                  </a:moveTo>
                  <a:cubicBezTo>
                    <a:pt x="3297" y="0"/>
                    <a:pt x="3121" y="58"/>
                    <a:pt x="2974" y="176"/>
                  </a:cubicBezTo>
                  <a:cubicBezTo>
                    <a:pt x="2629" y="452"/>
                    <a:pt x="2575" y="956"/>
                    <a:pt x="2851" y="1299"/>
                  </a:cubicBezTo>
                  <a:cubicBezTo>
                    <a:pt x="4762" y="3669"/>
                    <a:pt x="5626" y="5663"/>
                    <a:pt x="5616" y="7165"/>
                  </a:cubicBezTo>
                  <a:cubicBezTo>
                    <a:pt x="5609" y="8196"/>
                    <a:pt x="5259" y="9038"/>
                    <a:pt x="4467" y="9850"/>
                  </a:cubicBezTo>
                  <a:cubicBezTo>
                    <a:pt x="3675" y="10658"/>
                    <a:pt x="2405" y="11397"/>
                    <a:pt x="640" y="12000"/>
                  </a:cubicBezTo>
                  <a:cubicBezTo>
                    <a:pt x="224" y="12144"/>
                    <a:pt x="1" y="12599"/>
                    <a:pt x="146" y="13017"/>
                  </a:cubicBezTo>
                  <a:cubicBezTo>
                    <a:pt x="258" y="13347"/>
                    <a:pt x="569" y="13556"/>
                    <a:pt x="901" y="13556"/>
                  </a:cubicBezTo>
                  <a:cubicBezTo>
                    <a:pt x="987" y="13556"/>
                    <a:pt x="1075" y="13542"/>
                    <a:pt x="1161" y="13512"/>
                  </a:cubicBezTo>
                  <a:cubicBezTo>
                    <a:pt x="3070" y="12853"/>
                    <a:pt x="4559" y="12030"/>
                    <a:pt x="5604" y="10973"/>
                  </a:cubicBezTo>
                  <a:cubicBezTo>
                    <a:pt x="6652" y="9922"/>
                    <a:pt x="7222" y="8600"/>
                    <a:pt x="7214" y="7165"/>
                  </a:cubicBezTo>
                  <a:cubicBezTo>
                    <a:pt x="7204" y="5065"/>
                    <a:pt x="6111" y="2816"/>
                    <a:pt x="4096" y="299"/>
                  </a:cubicBezTo>
                  <a:cubicBezTo>
                    <a:pt x="3939" y="103"/>
                    <a:pt x="3707" y="0"/>
                    <a:pt x="3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-949651" y="2084778"/>
              <a:ext cx="1115142" cy="592399"/>
            </a:xfrm>
            <a:custGeom>
              <a:avLst/>
              <a:gdLst/>
              <a:ahLst/>
              <a:cxnLst/>
              <a:rect l="l" t="t" r="r" b="b"/>
              <a:pathLst>
                <a:path w="58769" h="31220" extrusionOk="0">
                  <a:moveTo>
                    <a:pt x="57243" y="0"/>
                  </a:moveTo>
                  <a:cubicBezTo>
                    <a:pt x="53976" y="10413"/>
                    <a:pt x="46709" y="19559"/>
                    <a:pt x="36234" y="24939"/>
                  </a:cubicBezTo>
                  <a:cubicBezTo>
                    <a:pt x="30049" y="28117"/>
                    <a:pt x="23451" y="29621"/>
                    <a:pt x="16948" y="29621"/>
                  </a:cubicBezTo>
                  <a:cubicBezTo>
                    <a:pt x="11321" y="29621"/>
                    <a:pt x="5765" y="28494"/>
                    <a:pt x="614" y="26347"/>
                  </a:cubicBezTo>
                  <a:lnTo>
                    <a:pt x="1" y="27822"/>
                  </a:lnTo>
                  <a:cubicBezTo>
                    <a:pt x="5344" y="30048"/>
                    <a:pt x="11108" y="31218"/>
                    <a:pt x="16948" y="31219"/>
                  </a:cubicBezTo>
                  <a:cubicBezTo>
                    <a:pt x="23697" y="31219"/>
                    <a:pt x="30549" y="29655"/>
                    <a:pt x="36965" y="26359"/>
                  </a:cubicBezTo>
                  <a:cubicBezTo>
                    <a:pt x="47831" y="20780"/>
                    <a:pt x="55380" y="11282"/>
                    <a:pt x="58768" y="479"/>
                  </a:cubicBezTo>
                  <a:lnTo>
                    <a:pt x="57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-638125" y="2656518"/>
              <a:ext cx="1592705" cy="1512383"/>
            </a:xfrm>
            <a:custGeom>
              <a:avLst/>
              <a:gdLst/>
              <a:ahLst/>
              <a:cxnLst/>
              <a:rect l="l" t="t" r="r" b="b"/>
              <a:pathLst>
                <a:path w="83937" h="79704" extrusionOk="0">
                  <a:moveTo>
                    <a:pt x="1496" y="1"/>
                  </a:moveTo>
                  <a:lnTo>
                    <a:pt x="1" y="564"/>
                  </a:lnTo>
                  <a:cubicBezTo>
                    <a:pt x="24874" y="66607"/>
                    <a:pt x="71735" y="77901"/>
                    <a:pt x="83448" y="79666"/>
                  </a:cubicBezTo>
                  <a:lnTo>
                    <a:pt x="83699" y="79704"/>
                  </a:lnTo>
                  <a:lnTo>
                    <a:pt x="83936" y="79585"/>
                  </a:lnTo>
                  <a:lnTo>
                    <a:pt x="83573" y="78858"/>
                  </a:lnTo>
                  <a:lnTo>
                    <a:pt x="83573" y="78858"/>
                  </a:lnTo>
                  <a:lnTo>
                    <a:pt x="83690" y="78087"/>
                  </a:lnTo>
                  <a:cubicBezTo>
                    <a:pt x="72299" y="76327"/>
                    <a:pt x="26167" y="65418"/>
                    <a:pt x="14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-176443" y="2513745"/>
              <a:ext cx="1159562" cy="1579308"/>
            </a:xfrm>
            <a:custGeom>
              <a:avLst/>
              <a:gdLst/>
              <a:ahLst/>
              <a:cxnLst/>
              <a:rect l="l" t="t" r="r" b="b"/>
              <a:pathLst>
                <a:path w="61110" h="83231" extrusionOk="0">
                  <a:moveTo>
                    <a:pt x="1592" y="1"/>
                  </a:moveTo>
                  <a:lnTo>
                    <a:pt x="0" y="144"/>
                  </a:lnTo>
                  <a:cubicBezTo>
                    <a:pt x="2794" y="31260"/>
                    <a:pt x="13961" y="51037"/>
                    <a:pt x="26454" y="63508"/>
                  </a:cubicBezTo>
                  <a:cubicBezTo>
                    <a:pt x="38944" y="75982"/>
                    <a:pt x="52717" y="81150"/>
                    <a:pt x="60707" y="83230"/>
                  </a:cubicBezTo>
                  <a:lnTo>
                    <a:pt x="61109" y="81684"/>
                  </a:lnTo>
                  <a:cubicBezTo>
                    <a:pt x="53306" y="79654"/>
                    <a:pt x="39808" y="74588"/>
                    <a:pt x="27583" y="62378"/>
                  </a:cubicBezTo>
                  <a:cubicBezTo>
                    <a:pt x="15360" y="50164"/>
                    <a:pt x="4369" y="30803"/>
                    <a:pt x="1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31"/>
          <p:cNvSpPr/>
          <p:nvPr/>
        </p:nvSpPr>
        <p:spPr>
          <a:xfrm>
            <a:off x="3620781" y="469934"/>
            <a:ext cx="390157" cy="381832"/>
          </a:xfrm>
          <a:custGeom>
            <a:avLst/>
            <a:gdLst/>
            <a:ahLst/>
            <a:cxnLst/>
            <a:rect l="l" t="t" r="r" b="b"/>
            <a:pathLst>
              <a:path w="13404" h="13118" extrusionOk="0">
                <a:moveTo>
                  <a:pt x="6701" y="1"/>
                </a:moveTo>
                <a:lnTo>
                  <a:pt x="5120" y="4870"/>
                </a:lnTo>
                <a:lnTo>
                  <a:pt x="0" y="4870"/>
                </a:lnTo>
                <a:lnTo>
                  <a:pt x="4143" y="8064"/>
                </a:lnTo>
                <a:lnTo>
                  <a:pt x="2560" y="13118"/>
                </a:lnTo>
                <a:lnTo>
                  <a:pt x="6701" y="10084"/>
                </a:lnTo>
                <a:lnTo>
                  <a:pt x="10843" y="13043"/>
                </a:lnTo>
                <a:lnTo>
                  <a:pt x="10843" y="13043"/>
                </a:lnTo>
                <a:lnTo>
                  <a:pt x="9262" y="8076"/>
                </a:lnTo>
                <a:lnTo>
                  <a:pt x="13403" y="4870"/>
                </a:lnTo>
                <a:lnTo>
                  <a:pt x="8284" y="4870"/>
                </a:lnTo>
                <a:lnTo>
                  <a:pt x="67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1"/>
          <p:cNvSpPr/>
          <p:nvPr/>
        </p:nvSpPr>
        <p:spPr>
          <a:xfrm>
            <a:off x="7092991" y="4413087"/>
            <a:ext cx="390099" cy="381832"/>
          </a:xfrm>
          <a:custGeom>
            <a:avLst/>
            <a:gdLst/>
            <a:ahLst/>
            <a:cxnLst/>
            <a:rect l="l" t="t" r="r" b="b"/>
            <a:pathLst>
              <a:path w="13402" h="13118" extrusionOk="0">
                <a:moveTo>
                  <a:pt x="6701" y="1"/>
                </a:moveTo>
                <a:lnTo>
                  <a:pt x="5120" y="4870"/>
                </a:lnTo>
                <a:lnTo>
                  <a:pt x="0" y="4870"/>
                </a:lnTo>
                <a:lnTo>
                  <a:pt x="4141" y="8063"/>
                </a:lnTo>
                <a:lnTo>
                  <a:pt x="2560" y="13118"/>
                </a:lnTo>
                <a:lnTo>
                  <a:pt x="6701" y="10084"/>
                </a:lnTo>
                <a:lnTo>
                  <a:pt x="10843" y="13043"/>
                </a:lnTo>
                <a:lnTo>
                  <a:pt x="9261" y="8076"/>
                </a:lnTo>
                <a:lnTo>
                  <a:pt x="13402" y="4870"/>
                </a:lnTo>
                <a:lnTo>
                  <a:pt x="8284" y="4870"/>
                </a:lnTo>
                <a:lnTo>
                  <a:pt x="67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1"/>
          <p:cNvSpPr/>
          <p:nvPr/>
        </p:nvSpPr>
        <p:spPr>
          <a:xfrm>
            <a:off x="7949689" y="432531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1"/>
          <p:cNvSpPr/>
          <p:nvPr/>
        </p:nvSpPr>
        <p:spPr>
          <a:xfrm>
            <a:off x="229857" y="4450423"/>
            <a:ext cx="218626" cy="213969"/>
          </a:xfrm>
          <a:custGeom>
            <a:avLst/>
            <a:gdLst/>
            <a:ahLst/>
            <a:cxnLst/>
            <a:rect l="l" t="t" r="r" b="b"/>
            <a:pathLst>
              <a:path w="7511" h="7351" extrusionOk="0">
                <a:moveTo>
                  <a:pt x="3754" y="0"/>
                </a:moveTo>
                <a:lnTo>
                  <a:pt x="2867" y="2728"/>
                </a:lnTo>
                <a:lnTo>
                  <a:pt x="0" y="2728"/>
                </a:lnTo>
                <a:lnTo>
                  <a:pt x="2321" y="4519"/>
                </a:lnTo>
                <a:lnTo>
                  <a:pt x="1434" y="7350"/>
                </a:lnTo>
                <a:lnTo>
                  <a:pt x="3754" y="5650"/>
                </a:lnTo>
                <a:lnTo>
                  <a:pt x="6075" y="7308"/>
                </a:lnTo>
                <a:lnTo>
                  <a:pt x="5190" y="4525"/>
                </a:lnTo>
                <a:lnTo>
                  <a:pt x="7510" y="2728"/>
                </a:lnTo>
                <a:lnTo>
                  <a:pt x="4641" y="2728"/>
                </a:lnTo>
                <a:lnTo>
                  <a:pt x="375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1"/>
          <p:cNvSpPr/>
          <p:nvPr/>
        </p:nvSpPr>
        <p:spPr>
          <a:xfrm>
            <a:off x="8644524" y="913870"/>
            <a:ext cx="88516" cy="68635"/>
          </a:xfrm>
          <a:custGeom>
            <a:avLst/>
            <a:gdLst/>
            <a:ahLst/>
            <a:cxnLst/>
            <a:rect l="l" t="t" r="r" b="b"/>
            <a:pathLst>
              <a:path w="3041" h="2358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1"/>
          <p:cNvSpPr/>
          <p:nvPr/>
        </p:nvSpPr>
        <p:spPr>
          <a:xfrm>
            <a:off x="4677140" y="401290"/>
            <a:ext cx="88516" cy="68635"/>
          </a:xfrm>
          <a:custGeom>
            <a:avLst/>
            <a:gdLst/>
            <a:ahLst/>
            <a:cxnLst/>
            <a:rect l="l" t="t" r="r" b="b"/>
            <a:pathLst>
              <a:path w="3041" h="2358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1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1"/>
          <p:cNvSpPr/>
          <p:nvPr/>
        </p:nvSpPr>
        <p:spPr>
          <a:xfrm>
            <a:off x="8772557" y="3632704"/>
            <a:ext cx="107989" cy="79871"/>
          </a:xfrm>
          <a:custGeom>
            <a:avLst/>
            <a:gdLst/>
            <a:ahLst/>
            <a:cxnLst/>
            <a:rect l="l" t="t" r="r" b="b"/>
            <a:pathLst>
              <a:path w="3710" h="2744" extrusionOk="0">
                <a:moveTo>
                  <a:pt x="1712" y="1"/>
                </a:moveTo>
                <a:cubicBezTo>
                  <a:pt x="807" y="1"/>
                  <a:pt x="0" y="1184"/>
                  <a:pt x="831" y="2015"/>
                </a:cubicBezTo>
                <a:lnTo>
                  <a:pt x="1213" y="2397"/>
                </a:lnTo>
                <a:cubicBezTo>
                  <a:pt x="1457" y="2641"/>
                  <a:pt x="1732" y="2744"/>
                  <a:pt x="1998" y="2744"/>
                </a:cubicBezTo>
                <a:cubicBezTo>
                  <a:pt x="2904" y="2744"/>
                  <a:pt x="3710" y="1559"/>
                  <a:pt x="2879" y="729"/>
                </a:cubicBezTo>
                <a:lnTo>
                  <a:pt x="2499" y="348"/>
                </a:lnTo>
                <a:cubicBezTo>
                  <a:pt x="2254" y="103"/>
                  <a:pt x="1979" y="1"/>
                  <a:pt x="17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1"/>
          <p:cNvSpPr/>
          <p:nvPr/>
        </p:nvSpPr>
        <p:spPr>
          <a:xfrm>
            <a:off x="482028" y="1095793"/>
            <a:ext cx="99635" cy="68665"/>
          </a:xfrm>
          <a:custGeom>
            <a:avLst/>
            <a:gdLst/>
            <a:ahLst/>
            <a:cxnLst/>
            <a:rect l="l" t="t" r="r" b="b"/>
            <a:pathLst>
              <a:path w="3423" h="2359" extrusionOk="0">
                <a:moveTo>
                  <a:pt x="1521" y="1"/>
                </a:moveTo>
                <a:cubicBezTo>
                  <a:pt x="3" y="1"/>
                  <a:pt x="0" y="2358"/>
                  <a:pt x="1521" y="2358"/>
                </a:cubicBezTo>
                <a:lnTo>
                  <a:pt x="1902" y="2358"/>
                </a:lnTo>
                <a:cubicBezTo>
                  <a:pt x="3419" y="2358"/>
                  <a:pt x="3422" y="1"/>
                  <a:pt x="19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1"/>
          <p:cNvSpPr/>
          <p:nvPr/>
        </p:nvSpPr>
        <p:spPr>
          <a:xfrm rot="1211249">
            <a:off x="8077270" y="3059177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1"/>
          <p:cNvSpPr/>
          <p:nvPr/>
        </p:nvSpPr>
        <p:spPr>
          <a:xfrm>
            <a:off x="5770822" y="193108"/>
            <a:ext cx="59583" cy="45495"/>
          </a:xfrm>
          <a:custGeom>
            <a:avLst/>
            <a:gdLst/>
            <a:ahLst/>
            <a:cxnLst/>
            <a:rect l="l" t="t" r="r" b="b"/>
            <a:pathLst>
              <a:path w="2047" h="1563" extrusionOk="0">
                <a:moveTo>
                  <a:pt x="1190" y="1"/>
                </a:moveTo>
                <a:cubicBezTo>
                  <a:pt x="1057" y="1"/>
                  <a:pt x="920" y="52"/>
                  <a:pt x="797" y="174"/>
                </a:cubicBezTo>
                <a:lnTo>
                  <a:pt x="415" y="556"/>
                </a:lnTo>
                <a:cubicBezTo>
                  <a:pt x="0" y="971"/>
                  <a:pt x="403" y="1563"/>
                  <a:pt x="856" y="1563"/>
                </a:cubicBezTo>
                <a:cubicBezTo>
                  <a:pt x="989" y="1563"/>
                  <a:pt x="1127" y="1511"/>
                  <a:pt x="1249" y="1389"/>
                </a:cubicBezTo>
                <a:lnTo>
                  <a:pt x="1631" y="1008"/>
                </a:lnTo>
                <a:cubicBezTo>
                  <a:pt x="2047" y="593"/>
                  <a:pt x="1643" y="1"/>
                  <a:pt x="11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1"/>
          <p:cNvSpPr/>
          <p:nvPr/>
        </p:nvSpPr>
        <p:spPr>
          <a:xfrm>
            <a:off x="8574553" y="1911997"/>
            <a:ext cx="55392" cy="34347"/>
          </a:xfrm>
          <a:custGeom>
            <a:avLst/>
            <a:gdLst/>
            <a:ahLst/>
            <a:cxnLst/>
            <a:rect l="l" t="t" r="r" b="b"/>
            <a:pathLst>
              <a:path w="1903" h="1180" extrusionOk="0">
                <a:moveTo>
                  <a:pt x="761" y="0"/>
                </a:moveTo>
                <a:cubicBezTo>
                  <a:pt x="3" y="0"/>
                  <a:pt x="1" y="1179"/>
                  <a:pt x="761" y="1179"/>
                </a:cubicBezTo>
                <a:lnTo>
                  <a:pt x="1141" y="1179"/>
                </a:lnTo>
                <a:cubicBezTo>
                  <a:pt x="1901" y="1179"/>
                  <a:pt x="1902" y="0"/>
                  <a:pt x="11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1"/>
          <p:cNvSpPr/>
          <p:nvPr/>
        </p:nvSpPr>
        <p:spPr>
          <a:xfrm>
            <a:off x="7211555" y="371343"/>
            <a:ext cx="44302" cy="34347"/>
          </a:xfrm>
          <a:custGeom>
            <a:avLst/>
            <a:gdLst/>
            <a:ahLst/>
            <a:cxnLst/>
            <a:rect l="l" t="t" r="r" b="b"/>
            <a:pathLst>
              <a:path w="1522" h="1180" extrusionOk="0">
                <a:moveTo>
                  <a:pt x="762" y="1"/>
                </a:moveTo>
                <a:cubicBezTo>
                  <a:pt x="1" y="1"/>
                  <a:pt x="1" y="1180"/>
                  <a:pt x="762" y="1180"/>
                </a:cubicBezTo>
                <a:cubicBezTo>
                  <a:pt x="1520" y="1180"/>
                  <a:pt x="1521" y="1"/>
                  <a:pt x="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1"/>
          <p:cNvSpPr/>
          <p:nvPr/>
        </p:nvSpPr>
        <p:spPr>
          <a:xfrm>
            <a:off x="3054995" y="4662811"/>
            <a:ext cx="51171" cy="55828"/>
          </a:xfrm>
          <a:custGeom>
            <a:avLst/>
            <a:gdLst/>
            <a:ahLst/>
            <a:cxnLst/>
            <a:rect l="l" t="t" r="r" b="b"/>
            <a:pathLst>
              <a:path w="1758" h="1918" extrusionOk="0">
                <a:moveTo>
                  <a:pt x="1107" y="1"/>
                </a:moveTo>
                <a:cubicBezTo>
                  <a:pt x="1054" y="1"/>
                  <a:pt x="1000" y="11"/>
                  <a:pt x="948" y="32"/>
                </a:cubicBezTo>
                <a:cubicBezTo>
                  <a:pt x="330" y="288"/>
                  <a:pt x="1" y="823"/>
                  <a:pt x="154" y="1495"/>
                </a:cubicBezTo>
                <a:cubicBezTo>
                  <a:pt x="221" y="1790"/>
                  <a:pt x="442" y="1917"/>
                  <a:pt x="673" y="1917"/>
                </a:cubicBezTo>
                <a:cubicBezTo>
                  <a:pt x="1021" y="1917"/>
                  <a:pt x="1392" y="1626"/>
                  <a:pt x="1291" y="1181"/>
                </a:cubicBezTo>
                <a:cubicBezTo>
                  <a:pt x="1293" y="1169"/>
                  <a:pt x="1292" y="1160"/>
                  <a:pt x="1289" y="1157"/>
                </a:cubicBezTo>
                <a:lnTo>
                  <a:pt x="1289" y="1157"/>
                </a:lnTo>
                <a:cubicBezTo>
                  <a:pt x="1570" y="1029"/>
                  <a:pt x="1758" y="768"/>
                  <a:pt x="1672" y="444"/>
                </a:cubicBezTo>
                <a:cubicBezTo>
                  <a:pt x="1612" y="213"/>
                  <a:pt x="1359" y="1"/>
                  <a:pt x="11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1"/>
          <p:cNvSpPr/>
          <p:nvPr/>
        </p:nvSpPr>
        <p:spPr>
          <a:xfrm>
            <a:off x="1276198" y="4794916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1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1"/>
          <p:cNvSpPr/>
          <p:nvPr/>
        </p:nvSpPr>
        <p:spPr>
          <a:xfrm>
            <a:off x="2670559" y="136483"/>
            <a:ext cx="218597" cy="213969"/>
          </a:xfrm>
          <a:custGeom>
            <a:avLst/>
            <a:gdLst/>
            <a:ahLst/>
            <a:cxnLst/>
            <a:rect l="l" t="t" r="r" b="b"/>
            <a:pathLst>
              <a:path w="7510" h="7351" extrusionOk="0">
                <a:moveTo>
                  <a:pt x="3754" y="1"/>
                </a:moveTo>
                <a:lnTo>
                  <a:pt x="2869" y="2728"/>
                </a:lnTo>
                <a:lnTo>
                  <a:pt x="0" y="2728"/>
                </a:lnTo>
                <a:lnTo>
                  <a:pt x="2321" y="4519"/>
                </a:lnTo>
                <a:lnTo>
                  <a:pt x="1434" y="7350"/>
                </a:lnTo>
                <a:lnTo>
                  <a:pt x="3754" y="5650"/>
                </a:lnTo>
                <a:lnTo>
                  <a:pt x="6076" y="7308"/>
                </a:lnTo>
                <a:lnTo>
                  <a:pt x="5189" y="4525"/>
                </a:lnTo>
                <a:lnTo>
                  <a:pt x="7510" y="2728"/>
                </a:lnTo>
                <a:lnTo>
                  <a:pt x="4641" y="2728"/>
                </a:lnTo>
                <a:lnTo>
                  <a:pt x="37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1"/>
          <p:cNvSpPr/>
          <p:nvPr/>
        </p:nvSpPr>
        <p:spPr>
          <a:xfrm>
            <a:off x="1842698" y="4740147"/>
            <a:ext cx="194875" cy="190771"/>
          </a:xfrm>
          <a:custGeom>
            <a:avLst/>
            <a:gdLst/>
            <a:ahLst/>
            <a:cxnLst/>
            <a:rect l="l" t="t" r="r" b="b"/>
            <a:pathLst>
              <a:path w="6695" h="6554" extrusionOk="0">
                <a:moveTo>
                  <a:pt x="3348" y="0"/>
                </a:moveTo>
                <a:lnTo>
                  <a:pt x="2557" y="2433"/>
                </a:lnTo>
                <a:lnTo>
                  <a:pt x="1" y="2433"/>
                </a:lnTo>
                <a:lnTo>
                  <a:pt x="2069" y="4028"/>
                </a:lnTo>
                <a:lnTo>
                  <a:pt x="1279" y="6553"/>
                </a:lnTo>
                <a:lnTo>
                  <a:pt x="3348" y="5037"/>
                </a:lnTo>
                <a:lnTo>
                  <a:pt x="5417" y="6516"/>
                </a:lnTo>
                <a:lnTo>
                  <a:pt x="4626" y="4034"/>
                </a:lnTo>
                <a:lnTo>
                  <a:pt x="6695" y="2433"/>
                </a:lnTo>
                <a:lnTo>
                  <a:pt x="4138" y="2433"/>
                </a:lnTo>
                <a:lnTo>
                  <a:pt x="33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1"/>
          <p:cNvSpPr/>
          <p:nvPr/>
        </p:nvSpPr>
        <p:spPr>
          <a:xfrm>
            <a:off x="6252355" y="293960"/>
            <a:ext cx="194875" cy="190741"/>
          </a:xfrm>
          <a:custGeom>
            <a:avLst/>
            <a:gdLst/>
            <a:ahLst/>
            <a:cxnLst/>
            <a:rect l="l" t="t" r="r" b="b"/>
            <a:pathLst>
              <a:path w="6695" h="6553" extrusionOk="0">
                <a:moveTo>
                  <a:pt x="3348" y="1"/>
                </a:moveTo>
                <a:lnTo>
                  <a:pt x="2557" y="2433"/>
                </a:lnTo>
                <a:lnTo>
                  <a:pt x="0" y="2433"/>
                </a:lnTo>
                <a:lnTo>
                  <a:pt x="2069" y="4028"/>
                </a:lnTo>
                <a:lnTo>
                  <a:pt x="1279" y="6552"/>
                </a:lnTo>
                <a:lnTo>
                  <a:pt x="1279" y="6552"/>
                </a:lnTo>
                <a:lnTo>
                  <a:pt x="3348" y="5038"/>
                </a:lnTo>
                <a:lnTo>
                  <a:pt x="5416" y="6517"/>
                </a:lnTo>
                <a:lnTo>
                  <a:pt x="4626" y="4035"/>
                </a:lnTo>
                <a:lnTo>
                  <a:pt x="6695" y="2433"/>
                </a:lnTo>
                <a:lnTo>
                  <a:pt x="4138" y="2433"/>
                </a:lnTo>
                <a:lnTo>
                  <a:pt x="33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1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1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1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1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1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1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1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1"/>
          <p:cNvSpPr/>
          <p:nvPr/>
        </p:nvSpPr>
        <p:spPr>
          <a:xfrm>
            <a:off x="2670539" y="4821530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2" y="1"/>
                </a:moveTo>
                <a:cubicBezTo>
                  <a:pt x="1" y="1"/>
                  <a:pt x="1" y="962"/>
                  <a:pt x="622" y="962"/>
                </a:cubicBezTo>
                <a:cubicBezTo>
                  <a:pt x="1240" y="962"/>
                  <a:pt x="1242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1"/>
          <p:cNvSpPr/>
          <p:nvPr/>
        </p:nvSpPr>
        <p:spPr>
          <a:xfrm>
            <a:off x="247184" y="3473725"/>
            <a:ext cx="58331" cy="28060"/>
          </a:xfrm>
          <a:custGeom>
            <a:avLst/>
            <a:gdLst/>
            <a:ahLst/>
            <a:cxnLst/>
            <a:rect l="l" t="t" r="r" b="b"/>
            <a:pathLst>
              <a:path w="2004" h="964" extrusionOk="0">
                <a:moveTo>
                  <a:pt x="621" y="0"/>
                </a:moveTo>
                <a:cubicBezTo>
                  <a:pt x="2" y="0"/>
                  <a:pt x="0" y="963"/>
                  <a:pt x="621" y="963"/>
                </a:cubicBezTo>
                <a:lnTo>
                  <a:pt x="1384" y="963"/>
                </a:lnTo>
                <a:cubicBezTo>
                  <a:pt x="2004" y="963"/>
                  <a:pt x="2004" y="0"/>
                  <a:pt x="13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1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1"/>
          <p:cNvSpPr/>
          <p:nvPr/>
        </p:nvSpPr>
        <p:spPr>
          <a:xfrm>
            <a:off x="4997862" y="1316142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1"/>
          <p:cNvSpPr/>
          <p:nvPr/>
        </p:nvSpPr>
        <p:spPr>
          <a:xfrm>
            <a:off x="1320458" y="31456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61" r:id="rId4"/>
    <p:sldLayoutId id="2147483676" r:id="rId5"/>
    <p:sldLayoutId id="2147483677" r:id="rId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31" name="Google Shape;931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5"/>
          <p:cNvGrpSpPr/>
          <p:nvPr/>
        </p:nvGrpSpPr>
        <p:grpSpPr>
          <a:xfrm rot="4290859">
            <a:off x="6723677" y="2390661"/>
            <a:ext cx="1982852" cy="2193072"/>
            <a:chOff x="3465511" y="377875"/>
            <a:chExt cx="3084880" cy="3412103"/>
          </a:xfrm>
        </p:grpSpPr>
        <p:sp>
          <p:nvSpPr>
            <p:cNvPr id="940" name="Google Shape;940;p35"/>
            <p:cNvSpPr/>
            <p:nvPr/>
          </p:nvSpPr>
          <p:spPr>
            <a:xfrm>
              <a:off x="3465511" y="377875"/>
              <a:ext cx="3084880" cy="3412103"/>
            </a:xfrm>
            <a:custGeom>
              <a:avLst/>
              <a:gdLst/>
              <a:ahLst/>
              <a:cxnLst/>
              <a:rect l="l" t="t" r="r" b="b"/>
              <a:pathLst>
                <a:path w="162576" h="179821" extrusionOk="0">
                  <a:moveTo>
                    <a:pt x="20222" y="0"/>
                  </a:moveTo>
                  <a:cubicBezTo>
                    <a:pt x="19230" y="0"/>
                    <a:pt x="18313" y="536"/>
                    <a:pt x="17827" y="1402"/>
                  </a:cubicBezTo>
                  <a:cubicBezTo>
                    <a:pt x="17322" y="2300"/>
                    <a:pt x="17359" y="3391"/>
                    <a:pt x="17924" y="4253"/>
                  </a:cubicBezTo>
                  <a:lnTo>
                    <a:pt x="17931" y="4264"/>
                  </a:lnTo>
                  <a:cubicBezTo>
                    <a:pt x="17936" y="4272"/>
                    <a:pt x="18070" y="4475"/>
                    <a:pt x="18312" y="4864"/>
                  </a:cubicBezTo>
                  <a:lnTo>
                    <a:pt x="18315" y="4871"/>
                  </a:lnTo>
                  <a:cubicBezTo>
                    <a:pt x="18996" y="5960"/>
                    <a:pt x="21385" y="9923"/>
                    <a:pt x="23541" y="15179"/>
                  </a:cubicBezTo>
                  <a:cubicBezTo>
                    <a:pt x="26081" y="21369"/>
                    <a:pt x="27365" y="26995"/>
                    <a:pt x="27357" y="31906"/>
                  </a:cubicBezTo>
                  <a:lnTo>
                    <a:pt x="27357" y="31917"/>
                  </a:lnTo>
                  <a:lnTo>
                    <a:pt x="27357" y="31947"/>
                  </a:lnTo>
                  <a:cubicBezTo>
                    <a:pt x="27356" y="33975"/>
                    <a:pt x="25547" y="35980"/>
                    <a:pt x="24029" y="37305"/>
                  </a:cubicBezTo>
                  <a:lnTo>
                    <a:pt x="24027" y="37309"/>
                  </a:lnTo>
                  <a:cubicBezTo>
                    <a:pt x="20362" y="40520"/>
                    <a:pt x="14625" y="43174"/>
                    <a:pt x="10454" y="44834"/>
                  </a:cubicBezTo>
                  <a:cubicBezTo>
                    <a:pt x="8053" y="45793"/>
                    <a:pt x="5902" y="46530"/>
                    <a:pt x="4520" y="46979"/>
                  </a:cubicBezTo>
                  <a:cubicBezTo>
                    <a:pt x="3225" y="47402"/>
                    <a:pt x="2359" y="47653"/>
                    <a:pt x="2124" y="47720"/>
                  </a:cubicBezTo>
                  <a:cubicBezTo>
                    <a:pt x="2119" y="47720"/>
                    <a:pt x="2115" y="47722"/>
                    <a:pt x="2110" y="47723"/>
                  </a:cubicBezTo>
                  <a:cubicBezTo>
                    <a:pt x="1033" y="48029"/>
                    <a:pt x="255" y="48942"/>
                    <a:pt x="128" y="50056"/>
                  </a:cubicBezTo>
                  <a:lnTo>
                    <a:pt x="127" y="50059"/>
                  </a:lnTo>
                  <a:cubicBezTo>
                    <a:pt x="1" y="51173"/>
                    <a:pt x="556" y="52241"/>
                    <a:pt x="1541" y="52779"/>
                  </a:cubicBezTo>
                  <a:cubicBezTo>
                    <a:pt x="6332" y="55395"/>
                    <a:pt x="11675" y="56722"/>
                    <a:pt x="17423" y="56722"/>
                  </a:cubicBezTo>
                  <a:lnTo>
                    <a:pt x="17434" y="56722"/>
                  </a:lnTo>
                  <a:cubicBezTo>
                    <a:pt x="21670" y="56714"/>
                    <a:pt x="26158" y="55994"/>
                    <a:pt x="30776" y="54582"/>
                  </a:cubicBezTo>
                  <a:cubicBezTo>
                    <a:pt x="34524" y="53436"/>
                    <a:pt x="38388" y="51825"/>
                    <a:pt x="42257" y="49797"/>
                  </a:cubicBezTo>
                  <a:cubicBezTo>
                    <a:pt x="47870" y="46855"/>
                    <a:pt x="52190" y="43724"/>
                    <a:pt x="54388" y="42015"/>
                  </a:cubicBezTo>
                  <a:cubicBezTo>
                    <a:pt x="60430" y="44351"/>
                    <a:pt x="65095" y="47633"/>
                    <a:pt x="68627" y="52026"/>
                  </a:cubicBezTo>
                  <a:cubicBezTo>
                    <a:pt x="74555" y="59401"/>
                    <a:pt x="77093" y="69873"/>
                    <a:pt x="78952" y="80093"/>
                  </a:cubicBezTo>
                  <a:cubicBezTo>
                    <a:pt x="79691" y="84146"/>
                    <a:pt x="80367" y="88468"/>
                    <a:pt x="81083" y="93042"/>
                  </a:cubicBezTo>
                  <a:cubicBezTo>
                    <a:pt x="82464" y="101862"/>
                    <a:pt x="84029" y="111859"/>
                    <a:pt x="86485" y="122602"/>
                  </a:cubicBezTo>
                  <a:cubicBezTo>
                    <a:pt x="87550" y="127259"/>
                    <a:pt x="89003" y="131766"/>
                    <a:pt x="90802" y="135999"/>
                  </a:cubicBezTo>
                  <a:cubicBezTo>
                    <a:pt x="92462" y="139906"/>
                    <a:pt x="94456" y="143670"/>
                    <a:pt x="96728" y="147186"/>
                  </a:cubicBezTo>
                  <a:cubicBezTo>
                    <a:pt x="100669" y="153285"/>
                    <a:pt x="105530" y="158788"/>
                    <a:pt x="111176" y="163542"/>
                  </a:cubicBezTo>
                  <a:cubicBezTo>
                    <a:pt x="115379" y="167082"/>
                    <a:pt x="119994" y="170199"/>
                    <a:pt x="124894" y="172801"/>
                  </a:cubicBezTo>
                  <a:cubicBezTo>
                    <a:pt x="128458" y="174695"/>
                    <a:pt x="131528" y="175972"/>
                    <a:pt x="133689" y="176771"/>
                  </a:cubicBezTo>
                  <a:cubicBezTo>
                    <a:pt x="134083" y="177611"/>
                    <a:pt x="134718" y="178337"/>
                    <a:pt x="135538" y="178874"/>
                  </a:cubicBezTo>
                  <a:cubicBezTo>
                    <a:pt x="136481" y="179490"/>
                    <a:pt x="137583" y="179817"/>
                    <a:pt x="138724" y="179819"/>
                  </a:cubicBezTo>
                  <a:lnTo>
                    <a:pt x="138724" y="179820"/>
                  </a:lnTo>
                  <a:lnTo>
                    <a:pt x="138729" y="179820"/>
                  </a:lnTo>
                  <a:cubicBezTo>
                    <a:pt x="139175" y="179820"/>
                    <a:pt x="139619" y="179767"/>
                    <a:pt x="140048" y="179664"/>
                  </a:cubicBezTo>
                  <a:lnTo>
                    <a:pt x="140064" y="179660"/>
                  </a:lnTo>
                  <a:cubicBezTo>
                    <a:pt x="142105" y="179150"/>
                    <a:pt x="143824" y="177655"/>
                    <a:pt x="144906" y="175450"/>
                  </a:cubicBezTo>
                  <a:lnTo>
                    <a:pt x="144908" y="175447"/>
                  </a:lnTo>
                  <a:cubicBezTo>
                    <a:pt x="144989" y="175280"/>
                    <a:pt x="145067" y="175112"/>
                    <a:pt x="145138" y="174940"/>
                  </a:cubicBezTo>
                  <a:cubicBezTo>
                    <a:pt x="145817" y="175388"/>
                    <a:pt x="146590" y="175628"/>
                    <a:pt x="147393" y="175631"/>
                  </a:cubicBezTo>
                  <a:lnTo>
                    <a:pt x="147518" y="175632"/>
                  </a:lnTo>
                  <a:lnTo>
                    <a:pt x="148283" y="175537"/>
                  </a:lnTo>
                  <a:lnTo>
                    <a:pt x="148425" y="175497"/>
                  </a:lnTo>
                  <a:cubicBezTo>
                    <a:pt x="150219" y="174992"/>
                    <a:pt x="151032" y="173560"/>
                    <a:pt x="151378" y="172949"/>
                  </a:cubicBezTo>
                  <a:lnTo>
                    <a:pt x="151386" y="172937"/>
                  </a:lnTo>
                  <a:lnTo>
                    <a:pt x="151392" y="172923"/>
                  </a:lnTo>
                  <a:cubicBezTo>
                    <a:pt x="151677" y="172404"/>
                    <a:pt x="151934" y="171856"/>
                    <a:pt x="152157" y="171292"/>
                  </a:cubicBezTo>
                  <a:cubicBezTo>
                    <a:pt x="153604" y="170063"/>
                    <a:pt x="155520" y="168189"/>
                    <a:pt x="157139" y="165764"/>
                  </a:cubicBezTo>
                  <a:cubicBezTo>
                    <a:pt x="159384" y="162397"/>
                    <a:pt x="160528" y="158810"/>
                    <a:pt x="160539" y="155104"/>
                  </a:cubicBezTo>
                  <a:lnTo>
                    <a:pt x="160539" y="155099"/>
                  </a:lnTo>
                  <a:cubicBezTo>
                    <a:pt x="160539" y="154415"/>
                    <a:pt x="160498" y="153717"/>
                    <a:pt x="160419" y="153026"/>
                  </a:cubicBezTo>
                  <a:cubicBezTo>
                    <a:pt x="160282" y="151853"/>
                    <a:pt x="160213" y="150695"/>
                    <a:pt x="160213" y="149583"/>
                  </a:cubicBezTo>
                  <a:lnTo>
                    <a:pt x="160213" y="149580"/>
                  </a:lnTo>
                  <a:cubicBezTo>
                    <a:pt x="160205" y="146030"/>
                    <a:pt x="160880" y="143402"/>
                    <a:pt x="161534" y="140859"/>
                  </a:cubicBezTo>
                  <a:cubicBezTo>
                    <a:pt x="162059" y="138815"/>
                    <a:pt x="162556" y="136885"/>
                    <a:pt x="162575" y="134794"/>
                  </a:cubicBezTo>
                  <a:lnTo>
                    <a:pt x="162575" y="134775"/>
                  </a:lnTo>
                  <a:cubicBezTo>
                    <a:pt x="162575" y="133990"/>
                    <a:pt x="162499" y="133213"/>
                    <a:pt x="162346" y="132466"/>
                  </a:cubicBezTo>
                  <a:lnTo>
                    <a:pt x="162344" y="132452"/>
                  </a:lnTo>
                  <a:cubicBezTo>
                    <a:pt x="162064" y="131126"/>
                    <a:pt x="161462" y="129694"/>
                    <a:pt x="160603" y="128313"/>
                  </a:cubicBezTo>
                  <a:cubicBezTo>
                    <a:pt x="159663" y="126799"/>
                    <a:pt x="158464" y="125415"/>
                    <a:pt x="157033" y="124189"/>
                  </a:cubicBezTo>
                  <a:cubicBezTo>
                    <a:pt x="156729" y="118338"/>
                    <a:pt x="155503" y="109489"/>
                    <a:pt x="151551" y="99157"/>
                  </a:cubicBezTo>
                  <a:cubicBezTo>
                    <a:pt x="149298" y="93264"/>
                    <a:pt x="146375" y="87470"/>
                    <a:pt x="142861" y="81935"/>
                  </a:cubicBezTo>
                  <a:cubicBezTo>
                    <a:pt x="140895" y="78841"/>
                    <a:pt x="138710" y="75772"/>
                    <a:pt x="136367" y="72820"/>
                  </a:cubicBezTo>
                  <a:cubicBezTo>
                    <a:pt x="133865" y="69664"/>
                    <a:pt x="131115" y="66555"/>
                    <a:pt x="128193" y="63579"/>
                  </a:cubicBezTo>
                  <a:cubicBezTo>
                    <a:pt x="124008" y="59313"/>
                    <a:pt x="119663" y="55305"/>
                    <a:pt x="115276" y="51663"/>
                  </a:cubicBezTo>
                  <a:cubicBezTo>
                    <a:pt x="111254" y="48323"/>
                    <a:pt x="107104" y="45216"/>
                    <a:pt x="102941" y="42424"/>
                  </a:cubicBezTo>
                  <a:cubicBezTo>
                    <a:pt x="95808" y="37642"/>
                    <a:pt x="88479" y="33674"/>
                    <a:pt x="81156" y="30631"/>
                  </a:cubicBezTo>
                  <a:cubicBezTo>
                    <a:pt x="75676" y="28355"/>
                    <a:pt x="70277" y="26621"/>
                    <a:pt x="65109" y="25480"/>
                  </a:cubicBezTo>
                  <a:cubicBezTo>
                    <a:pt x="61891" y="24767"/>
                    <a:pt x="59473" y="24449"/>
                    <a:pt x="58059" y="24309"/>
                  </a:cubicBezTo>
                  <a:cubicBezTo>
                    <a:pt x="56696" y="22198"/>
                    <a:pt x="53561" y="17724"/>
                    <a:pt x="48841" y="13198"/>
                  </a:cubicBezTo>
                  <a:cubicBezTo>
                    <a:pt x="45054" y="9566"/>
                    <a:pt x="41010" y="6628"/>
                    <a:pt x="36819" y="4464"/>
                  </a:cubicBezTo>
                  <a:cubicBezTo>
                    <a:pt x="31517" y="1724"/>
                    <a:pt x="25968" y="223"/>
                    <a:pt x="20329" y="2"/>
                  </a:cubicBezTo>
                  <a:cubicBezTo>
                    <a:pt x="20293" y="0"/>
                    <a:pt x="20257" y="0"/>
                    <a:pt x="20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3503975" y="414840"/>
              <a:ext cx="3009435" cy="3338120"/>
            </a:xfrm>
            <a:custGeom>
              <a:avLst/>
              <a:gdLst/>
              <a:ahLst/>
              <a:cxnLst/>
              <a:rect l="l" t="t" r="r" b="b"/>
              <a:pathLst>
                <a:path w="158600" h="175922" extrusionOk="0">
                  <a:moveTo>
                    <a:pt x="18196" y="0"/>
                  </a:moveTo>
                  <a:cubicBezTo>
                    <a:pt x="17907" y="0"/>
                    <a:pt x="17641" y="154"/>
                    <a:pt x="17499" y="408"/>
                  </a:cubicBezTo>
                  <a:cubicBezTo>
                    <a:pt x="17351" y="670"/>
                    <a:pt x="17364" y="989"/>
                    <a:pt x="17529" y="1240"/>
                  </a:cubicBezTo>
                  <a:cubicBezTo>
                    <a:pt x="17530" y="1242"/>
                    <a:pt x="17675" y="1462"/>
                    <a:pt x="17940" y="1889"/>
                  </a:cubicBezTo>
                  <a:cubicBezTo>
                    <a:pt x="19808" y="4879"/>
                    <a:pt x="27298" y="17815"/>
                    <a:pt x="27278" y="29961"/>
                  </a:cubicBezTo>
                  <a:lnTo>
                    <a:pt x="27278" y="29988"/>
                  </a:lnTo>
                  <a:cubicBezTo>
                    <a:pt x="27282" y="32331"/>
                    <a:pt x="25762" y="34662"/>
                    <a:pt x="23283" y="36826"/>
                  </a:cubicBezTo>
                  <a:cubicBezTo>
                    <a:pt x="19585" y="40069"/>
                    <a:pt x="13893" y="42807"/>
                    <a:pt x="9149" y="44696"/>
                  </a:cubicBezTo>
                  <a:cubicBezTo>
                    <a:pt x="6776" y="45643"/>
                    <a:pt x="4639" y="46383"/>
                    <a:pt x="3095" y="46885"/>
                  </a:cubicBezTo>
                  <a:cubicBezTo>
                    <a:pt x="1553" y="47387"/>
                    <a:pt x="618" y="47649"/>
                    <a:pt x="615" y="47651"/>
                  </a:cubicBezTo>
                  <a:cubicBezTo>
                    <a:pt x="301" y="47738"/>
                    <a:pt x="74" y="48006"/>
                    <a:pt x="36" y="48329"/>
                  </a:cubicBezTo>
                  <a:cubicBezTo>
                    <a:pt x="0" y="48653"/>
                    <a:pt x="162" y="48965"/>
                    <a:pt x="448" y="49121"/>
                  </a:cubicBezTo>
                  <a:cubicBezTo>
                    <a:pt x="5304" y="51772"/>
                    <a:pt x="10400" y="52825"/>
                    <a:pt x="15393" y="52825"/>
                  </a:cubicBezTo>
                  <a:cubicBezTo>
                    <a:pt x="15396" y="52825"/>
                    <a:pt x="15400" y="52825"/>
                    <a:pt x="15404" y="52825"/>
                  </a:cubicBezTo>
                  <a:cubicBezTo>
                    <a:pt x="32999" y="52791"/>
                    <a:pt x="49396" y="39975"/>
                    <a:pt x="52014" y="37857"/>
                  </a:cubicBezTo>
                  <a:cubicBezTo>
                    <a:pt x="59232" y="40459"/>
                    <a:pt x="64329" y="44141"/>
                    <a:pt x="68119" y="48857"/>
                  </a:cubicBezTo>
                  <a:cubicBezTo>
                    <a:pt x="73909" y="56060"/>
                    <a:pt x="76656" y="65786"/>
                    <a:pt x="78842" y="77795"/>
                  </a:cubicBezTo>
                  <a:cubicBezTo>
                    <a:pt x="81030" y="89800"/>
                    <a:pt x="82663" y="104050"/>
                    <a:pt x="86357" y="120219"/>
                  </a:cubicBezTo>
                  <a:cubicBezTo>
                    <a:pt x="90694" y="139176"/>
                    <a:pt x="100621" y="151865"/>
                    <a:pt x="110404" y="160103"/>
                  </a:cubicBezTo>
                  <a:cubicBezTo>
                    <a:pt x="119807" y="168023"/>
                    <a:pt x="129074" y="171860"/>
                    <a:pt x="133204" y="173307"/>
                  </a:cubicBezTo>
                  <a:cubicBezTo>
                    <a:pt x="133213" y="173357"/>
                    <a:pt x="133224" y="173407"/>
                    <a:pt x="133236" y="173457"/>
                  </a:cubicBezTo>
                  <a:cubicBezTo>
                    <a:pt x="133431" y="174257"/>
                    <a:pt x="133950" y="174885"/>
                    <a:pt x="134576" y="175293"/>
                  </a:cubicBezTo>
                  <a:cubicBezTo>
                    <a:pt x="135204" y="175703"/>
                    <a:pt x="135948" y="175920"/>
                    <a:pt x="136702" y="175922"/>
                  </a:cubicBezTo>
                  <a:cubicBezTo>
                    <a:pt x="136991" y="175922"/>
                    <a:pt x="137279" y="175889"/>
                    <a:pt x="137564" y="175820"/>
                  </a:cubicBezTo>
                  <a:cubicBezTo>
                    <a:pt x="139268" y="175395"/>
                    <a:pt x="140441" y="174046"/>
                    <a:pt x="141130" y="172643"/>
                  </a:cubicBezTo>
                  <a:cubicBezTo>
                    <a:pt x="141833" y="171204"/>
                    <a:pt x="142106" y="169673"/>
                    <a:pt x="142104" y="168147"/>
                  </a:cubicBezTo>
                  <a:cubicBezTo>
                    <a:pt x="142101" y="165417"/>
                    <a:pt x="141253" y="162677"/>
                    <a:pt x="140375" y="160198"/>
                  </a:cubicBezTo>
                  <a:cubicBezTo>
                    <a:pt x="139370" y="157394"/>
                    <a:pt x="138342" y="154481"/>
                    <a:pt x="138347" y="151770"/>
                  </a:cubicBezTo>
                  <a:cubicBezTo>
                    <a:pt x="138347" y="150775"/>
                    <a:pt x="138480" y="149810"/>
                    <a:pt x="138793" y="148872"/>
                  </a:cubicBezTo>
                  <a:cubicBezTo>
                    <a:pt x="139198" y="147651"/>
                    <a:pt x="139906" y="146529"/>
                    <a:pt x="140718" y="145425"/>
                  </a:cubicBezTo>
                  <a:lnTo>
                    <a:pt x="140718" y="145425"/>
                  </a:lnTo>
                  <a:cubicBezTo>
                    <a:pt x="140684" y="145830"/>
                    <a:pt x="140667" y="146235"/>
                    <a:pt x="140667" y="146642"/>
                  </a:cubicBezTo>
                  <a:cubicBezTo>
                    <a:pt x="140670" y="149332"/>
                    <a:pt x="141368" y="152026"/>
                    <a:pt x="142104" y="154517"/>
                  </a:cubicBezTo>
                  <a:cubicBezTo>
                    <a:pt x="142976" y="157408"/>
                    <a:pt x="143871" y="160348"/>
                    <a:pt x="143868" y="163139"/>
                  </a:cubicBezTo>
                  <a:cubicBezTo>
                    <a:pt x="143868" y="164141"/>
                    <a:pt x="143755" y="165124"/>
                    <a:pt x="143492" y="166087"/>
                  </a:cubicBezTo>
                  <a:cubicBezTo>
                    <a:pt x="143281" y="166874"/>
                    <a:pt x="142901" y="167780"/>
                    <a:pt x="142893" y="168856"/>
                  </a:cubicBezTo>
                  <a:lnTo>
                    <a:pt x="142917" y="169272"/>
                  </a:lnTo>
                  <a:lnTo>
                    <a:pt x="142917" y="169280"/>
                  </a:lnTo>
                  <a:cubicBezTo>
                    <a:pt x="142993" y="169901"/>
                    <a:pt x="143266" y="170470"/>
                    <a:pt x="143676" y="170925"/>
                  </a:cubicBezTo>
                  <a:cubicBezTo>
                    <a:pt x="144083" y="171374"/>
                    <a:pt x="144667" y="171729"/>
                    <a:pt x="145375" y="171734"/>
                  </a:cubicBezTo>
                  <a:lnTo>
                    <a:pt x="145869" y="171672"/>
                  </a:lnTo>
                  <a:cubicBezTo>
                    <a:pt x="146855" y="171394"/>
                    <a:pt x="147327" y="170618"/>
                    <a:pt x="147656" y="170038"/>
                  </a:cubicBezTo>
                  <a:cubicBezTo>
                    <a:pt x="147987" y="169434"/>
                    <a:pt x="148261" y="168812"/>
                    <a:pt x="148487" y="168176"/>
                  </a:cubicBezTo>
                  <a:cubicBezTo>
                    <a:pt x="151081" y="166056"/>
                    <a:pt x="156540" y="160791"/>
                    <a:pt x="156563" y="153150"/>
                  </a:cubicBezTo>
                  <a:cubicBezTo>
                    <a:pt x="156563" y="152547"/>
                    <a:pt x="156527" y="151931"/>
                    <a:pt x="156456" y="151302"/>
                  </a:cubicBezTo>
                  <a:cubicBezTo>
                    <a:pt x="156303" y="149987"/>
                    <a:pt x="156237" y="148770"/>
                    <a:pt x="156237" y="147635"/>
                  </a:cubicBezTo>
                  <a:cubicBezTo>
                    <a:pt x="156222" y="140894"/>
                    <a:pt x="158559" y="137073"/>
                    <a:pt x="158599" y="132827"/>
                  </a:cubicBezTo>
                  <a:cubicBezTo>
                    <a:pt x="158599" y="132194"/>
                    <a:pt x="158542" y="131555"/>
                    <a:pt x="158411" y="130908"/>
                  </a:cubicBezTo>
                  <a:cubicBezTo>
                    <a:pt x="157996" y="128950"/>
                    <a:pt x="156521" y="125982"/>
                    <a:pt x="153404" y="123445"/>
                  </a:cubicBezTo>
                  <a:cubicBezTo>
                    <a:pt x="153305" y="123362"/>
                    <a:pt x="153202" y="123281"/>
                    <a:pt x="153097" y="123200"/>
                  </a:cubicBezTo>
                  <a:cubicBezTo>
                    <a:pt x="152656" y="111743"/>
                    <a:pt x="148598" y="87271"/>
                    <a:pt x="124775" y="62995"/>
                  </a:cubicBezTo>
                  <a:cubicBezTo>
                    <a:pt x="90173" y="27724"/>
                    <a:pt x="58952" y="24492"/>
                    <a:pt x="54900" y="24221"/>
                  </a:cubicBezTo>
                  <a:cubicBezTo>
                    <a:pt x="54048" y="22826"/>
                    <a:pt x="50820" y="17791"/>
                    <a:pt x="45466" y="12657"/>
                  </a:cubicBezTo>
                  <a:cubicBezTo>
                    <a:pt x="39194" y="6644"/>
                    <a:pt x="29969" y="462"/>
                    <a:pt x="18226" y="1"/>
                  </a:cubicBezTo>
                  <a:cubicBezTo>
                    <a:pt x="18216" y="0"/>
                    <a:pt x="18206" y="0"/>
                    <a:pt x="18196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3519820" y="430020"/>
              <a:ext cx="1017041" cy="971994"/>
            </a:xfrm>
            <a:custGeom>
              <a:avLst/>
              <a:gdLst/>
              <a:ahLst/>
              <a:cxnLst/>
              <a:rect l="l" t="t" r="r" b="b"/>
              <a:pathLst>
                <a:path w="53599" h="51225" extrusionOk="0">
                  <a:moveTo>
                    <a:pt x="17355" y="1"/>
                  </a:moveTo>
                  <a:cubicBezTo>
                    <a:pt x="17355" y="1"/>
                    <a:pt x="27260" y="14932"/>
                    <a:pt x="27239" y="29185"/>
                  </a:cubicBezTo>
                  <a:cubicBezTo>
                    <a:pt x="27213" y="39995"/>
                    <a:pt x="1" y="47615"/>
                    <a:pt x="1" y="47615"/>
                  </a:cubicBezTo>
                  <a:cubicBezTo>
                    <a:pt x="4734" y="50199"/>
                    <a:pt x="9693" y="51224"/>
                    <a:pt x="14581" y="51224"/>
                  </a:cubicBezTo>
                  <a:cubicBezTo>
                    <a:pt x="33321" y="51224"/>
                    <a:pt x="51026" y="36159"/>
                    <a:pt x="51026" y="36159"/>
                  </a:cubicBezTo>
                  <a:cubicBezTo>
                    <a:pt x="49210" y="33906"/>
                    <a:pt x="48237" y="31913"/>
                    <a:pt x="48101" y="30198"/>
                  </a:cubicBezTo>
                  <a:cubicBezTo>
                    <a:pt x="47970" y="28666"/>
                    <a:pt x="48525" y="27353"/>
                    <a:pt x="49758" y="26260"/>
                  </a:cubicBezTo>
                  <a:lnTo>
                    <a:pt x="49769" y="26255"/>
                  </a:lnTo>
                  <a:cubicBezTo>
                    <a:pt x="50669" y="25446"/>
                    <a:pt x="51951" y="24762"/>
                    <a:pt x="53598" y="24202"/>
                  </a:cubicBezTo>
                  <a:cubicBezTo>
                    <a:pt x="53598" y="24202"/>
                    <a:pt x="40293" y="902"/>
                    <a:pt x="17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3568322" y="430058"/>
              <a:ext cx="968541" cy="971710"/>
            </a:xfrm>
            <a:custGeom>
              <a:avLst/>
              <a:gdLst/>
              <a:ahLst/>
              <a:cxnLst/>
              <a:rect l="l" t="t" r="r" b="b"/>
              <a:pathLst>
                <a:path w="51043" h="51210" extrusionOk="0">
                  <a:moveTo>
                    <a:pt x="39815" y="38285"/>
                  </a:moveTo>
                  <a:cubicBezTo>
                    <a:pt x="32154" y="38285"/>
                    <a:pt x="25107" y="42895"/>
                    <a:pt x="21773" y="49972"/>
                  </a:cubicBezTo>
                  <a:cubicBezTo>
                    <a:pt x="23474" y="49554"/>
                    <a:pt x="25136" y="49044"/>
                    <a:pt x="26748" y="48476"/>
                  </a:cubicBezTo>
                  <a:cubicBezTo>
                    <a:pt x="29841" y="44399"/>
                    <a:pt x="34636" y="41899"/>
                    <a:pt x="39771" y="41899"/>
                  </a:cubicBezTo>
                  <a:cubicBezTo>
                    <a:pt x="39949" y="41899"/>
                    <a:pt x="40128" y="41902"/>
                    <a:pt x="40307" y="41908"/>
                  </a:cubicBezTo>
                  <a:cubicBezTo>
                    <a:pt x="42033" y="40849"/>
                    <a:pt x="43545" y="39836"/>
                    <a:pt x="44772" y="38968"/>
                  </a:cubicBezTo>
                  <a:cubicBezTo>
                    <a:pt x="44406" y="38869"/>
                    <a:pt x="44045" y="38754"/>
                    <a:pt x="43670" y="38676"/>
                  </a:cubicBezTo>
                  <a:cubicBezTo>
                    <a:pt x="42377" y="38412"/>
                    <a:pt x="41088" y="38285"/>
                    <a:pt x="39815" y="38285"/>
                  </a:cubicBezTo>
                  <a:close/>
                  <a:moveTo>
                    <a:pt x="5036" y="45090"/>
                  </a:moveTo>
                  <a:cubicBezTo>
                    <a:pt x="3391" y="45714"/>
                    <a:pt x="1893" y="46228"/>
                    <a:pt x="666" y="46629"/>
                  </a:cubicBezTo>
                  <a:cubicBezTo>
                    <a:pt x="421" y="47351"/>
                    <a:pt x="194" y="48083"/>
                    <a:pt x="0" y="48837"/>
                  </a:cubicBezTo>
                  <a:cubicBezTo>
                    <a:pt x="1098" y="49303"/>
                    <a:pt x="2205" y="49689"/>
                    <a:pt x="3316" y="50009"/>
                  </a:cubicBezTo>
                  <a:cubicBezTo>
                    <a:pt x="3747" y="48289"/>
                    <a:pt x="4328" y="46649"/>
                    <a:pt x="5036" y="45090"/>
                  </a:cubicBezTo>
                  <a:close/>
                  <a:moveTo>
                    <a:pt x="14802" y="0"/>
                  </a:moveTo>
                  <a:cubicBezTo>
                    <a:pt x="14807" y="8"/>
                    <a:pt x="15759" y="1445"/>
                    <a:pt x="17069" y="3848"/>
                  </a:cubicBezTo>
                  <a:cubicBezTo>
                    <a:pt x="17580" y="3934"/>
                    <a:pt x="18090" y="4016"/>
                    <a:pt x="18601" y="4121"/>
                  </a:cubicBezTo>
                  <a:cubicBezTo>
                    <a:pt x="24941" y="5416"/>
                    <a:pt x="30711" y="7961"/>
                    <a:pt x="35748" y="11450"/>
                  </a:cubicBezTo>
                  <a:cubicBezTo>
                    <a:pt x="31953" y="9392"/>
                    <a:pt x="27809" y="7841"/>
                    <a:pt x="23386" y="6937"/>
                  </a:cubicBezTo>
                  <a:cubicBezTo>
                    <a:pt x="21687" y="6587"/>
                    <a:pt x="19991" y="6352"/>
                    <a:pt x="18304" y="6204"/>
                  </a:cubicBezTo>
                  <a:lnTo>
                    <a:pt x="18304" y="6204"/>
                  </a:lnTo>
                  <a:cubicBezTo>
                    <a:pt x="18884" y="7361"/>
                    <a:pt x="19493" y="8648"/>
                    <a:pt x="20095" y="10037"/>
                  </a:cubicBezTo>
                  <a:cubicBezTo>
                    <a:pt x="20951" y="10158"/>
                    <a:pt x="21804" y="10296"/>
                    <a:pt x="22660" y="10469"/>
                  </a:cubicBezTo>
                  <a:cubicBezTo>
                    <a:pt x="28414" y="11645"/>
                    <a:pt x="33650" y="13976"/>
                    <a:pt x="38200" y="17181"/>
                  </a:cubicBezTo>
                  <a:cubicBezTo>
                    <a:pt x="34892" y="15405"/>
                    <a:pt x="31284" y="14072"/>
                    <a:pt x="27437" y="13283"/>
                  </a:cubicBezTo>
                  <a:cubicBezTo>
                    <a:pt x="25321" y="12850"/>
                    <a:pt x="23212" y="12601"/>
                    <a:pt x="21119" y="12515"/>
                  </a:cubicBezTo>
                  <a:lnTo>
                    <a:pt x="21119" y="12515"/>
                  </a:lnTo>
                  <a:lnTo>
                    <a:pt x="21364" y="13157"/>
                  </a:lnTo>
                  <a:lnTo>
                    <a:pt x="21380" y="13202"/>
                  </a:lnTo>
                  <a:cubicBezTo>
                    <a:pt x="21748" y="14177"/>
                    <a:pt x="22103" y="15176"/>
                    <a:pt x="22434" y="16205"/>
                  </a:cubicBezTo>
                  <a:cubicBezTo>
                    <a:pt x="23856" y="16325"/>
                    <a:pt x="25284" y="16517"/>
                    <a:pt x="26716" y="16810"/>
                  </a:cubicBezTo>
                  <a:cubicBezTo>
                    <a:pt x="31852" y="17861"/>
                    <a:pt x="36514" y="19966"/>
                    <a:pt x="40550" y="22850"/>
                  </a:cubicBezTo>
                  <a:cubicBezTo>
                    <a:pt x="37756" y="21395"/>
                    <a:pt x="34727" y="20296"/>
                    <a:pt x="31498" y="19635"/>
                  </a:cubicBezTo>
                  <a:cubicBezTo>
                    <a:pt x="29182" y="19162"/>
                    <a:pt x="26874" y="18940"/>
                    <a:pt x="24596" y="18940"/>
                  </a:cubicBezTo>
                  <a:cubicBezTo>
                    <a:pt x="24142" y="18940"/>
                    <a:pt x="23689" y="18949"/>
                    <a:pt x="23238" y="18966"/>
                  </a:cubicBezTo>
                  <a:lnTo>
                    <a:pt x="23268" y="19085"/>
                  </a:lnTo>
                  <a:lnTo>
                    <a:pt x="23377" y="19501"/>
                  </a:lnTo>
                  <a:cubicBezTo>
                    <a:pt x="23470" y="19875"/>
                    <a:pt x="23561" y="20248"/>
                    <a:pt x="23647" y="20627"/>
                  </a:cubicBezTo>
                  <a:lnTo>
                    <a:pt x="23737" y="21024"/>
                  </a:lnTo>
                  <a:cubicBezTo>
                    <a:pt x="23846" y="21523"/>
                    <a:pt x="23951" y="22024"/>
                    <a:pt x="24044" y="22529"/>
                  </a:cubicBezTo>
                  <a:lnTo>
                    <a:pt x="24044" y="22537"/>
                  </a:lnTo>
                  <a:cubicBezTo>
                    <a:pt x="24214" y="22534"/>
                    <a:pt x="24383" y="22532"/>
                    <a:pt x="24553" y="22532"/>
                  </a:cubicBezTo>
                  <a:cubicBezTo>
                    <a:pt x="26609" y="22532"/>
                    <a:pt x="28688" y="22734"/>
                    <a:pt x="30775" y="23163"/>
                  </a:cubicBezTo>
                  <a:cubicBezTo>
                    <a:pt x="35294" y="24086"/>
                    <a:pt x="39379" y="25954"/>
                    <a:pt x="42903" y="28531"/>
                  </a:cubicBezTo>
                  <a:cubicBezTo>
                    <a:pt x="40620" y="27384"/>
                    <a:pt x="38163" y="26509"/>
                    <a:pt x="35558" y="25976"/>
                  </a:cubicBezTo>
                  <a:cubicBezTo>
                    <a:pt x="33588" y="25573"/>
                    <a:pt x="31622" y="25380"/>
                    <a:pt x="29681" y="25380"/>
                  </a:cubicBezTo>
                  <a:cubicBezTo>
                    <a:pt x="27933" y="25380"/>
                    <a:pt x="26207" y="25536"/>
                    <a:pt x="24517" y="25837"/>
                  </a:cubicBezTo>
                  <a:lnTo>
                    <a:pt x="24543" y="26166"/>
                  </a:lnTo>
                  <a:cubicBezTo>
                    <a:pt x="24570" y="26467"/>
                    <a:pt x="24591" y="26765"/>
                    <a:pt x="24609" y="27067"/>
                  </a:cubicBezTo>
                  <a:lnTo>
                    <a:pt x="24646" y="27703"/>
                  </a:lnTo>
                  <a:cubicBezTo>
                    <a:pt x="24665" y="28073"/>
                    <a:pt x="24671" y="28438"/>
                    <a:pt x="24676" y="28806"/>
                  </a:cubicBezTo>
                  <a:lnTo>
                    <a:pt x="24683" y="29181"/>
                  </a:lnTo>
                  <a:lnTo>
                    <a:pt x="24663" y="29464"/>
                  </a:lnTo>
                  <a:cubicBezTo>
                    <a:pt x="26287" y="29149"/>
                    <a:pt x="27951" y="28985"/>
                    <a:pt x="29637" y="28985"/>
                  </a:cubicBezTo>
                  <a:cubicBezTo>
                    <a:pt x="31354" y="28985"/>
                    <a:pt x="33093" y="29155"/>
                    <a:pt x="34836" y="29512"/>
                  </a:cubicBezTo>
                  <a:cubicBezTo>
                    <a:pt x="38760" y="30315"/>
                    <a:pt x="42310" y="31975"/>
                    <a:pt x="45325" y="34264"/>
                  </a:cubicBezTo>
                  <a:cubicBezTo>
                    <a:pt x="43545" y="33394"/>
                    <a:pt x="41638" y="32741"/>
                    <a:pt x="39608" y="32324"/>
                  </a:cubicBezTo>
                  <a:cubicBezTo>
                    <a:pt x="37983" y="31992"/>
                    <a:pt x="36361" y="31832"/>
                    <a:pt x="34760" y="31832"/>
                  </a:cubicBezTo>
                  <a:cubicBezTo>
                    <a:pt x="29981" y="31832"/>
                    <a:pt x="25392" y="33256"/>
                    <a:pt x="21455" y="35759"/>
                  </a:cubicBezTo>
                  <a:cubicBezTo>
                    <a:pt x="20235" y="36997"/>
                    <a:pt x="18740" y="38152"/>
                    <a:pt x="17100" y="39220"/>
                  </a:cubicBezTo>
                  <a:cubicBezTo>
                    <a:pt x="13895" y="42405"/>
                    <a:pt x="11495" y="46490"/>
                    <a:pt x="10265" y="51167"/>
                  </a:cubicBezTo>
                  <a:cubicBezTo>
                    <a:pt x="10831" y="51196"/>
                    <a:pt x="11395" y="51209"/>
                    <a:pt x="11959" y="51209"/>
                  </a:cubicBezTo>
                  <a:cubicBezTo>
                    <a:pt x="12599" y="51209"/>
                    <a:pt x="13237" y="51192"/>
                    <a:pt x="13874" y="51160"/>
                  </a:cubicBezTo>
                  <a:cubicBezTo>
                    <a:pt x="16750" y="41773"/>
                    <a:pt x="25307" y="35427"/>
                    <a:pt x="34692" y="35427"/>
                  </a:cubicBezTo>
                  <a:cubicBezTo>
                    <a:pt x="36078" y="35427"/>
                    <a:pt x="37482" y="35565"/>
                    <a:pt x="38888" y="35853"/>
                  </a:cubicBezTo>
                  <a:cubicBezTo>
                    <a:pt x="41292" y="36344"/>
                    <a:pt x="43508" y="37239"/>
                    <a:pt x="45498" y="38442"/>
                  </a:cubicBezTo>
                  <a:cubicBezTo>
                    <a:pt x="47006" y="37351"/>
                    <a:pt x="47984" y="36557"/>
                    <a:pt x="48323" y="36277"/>
                  </a:cubicBezTo>
                  <a:lnTo>
                    <a:pt x="48467" y="36153"/>
                  </a:lnTo>
                  <a:lnTo>
                    <a:pt x="48077" y="35620"/>
                  </a:lnTo>
                  <a:cubicBezTo>
                    <a:pt x="47807" y="35268"/>
                    <a:pt x="47533" y="34914"/>
                    <a:pt x="47310" y="34573"/>
                  </a:cubicBezTo>
                  <a:lnTo>
                    <a:pt x="46987" y="34032"/>
                  </a:lnTo>
                  <a:cubicBezTo>
                    <a:pt x="46811" y="33740"/>
                    <a:pt x="46616" y="33444"/>
                    <a:pt x="46473" y="33165"/>
                  </a:cubicBezTo>
                  <a:lnTo>
                    <a:pt x="46410" y="33029"/>
                  </a:lnTo>
                  <a:lnTo>
                    <a:pt x="46342" y="32883"/>
                  </a:lnTo>
                  <a:cubicBezTo>
                    <a:pt x="46121" y="32426"/>
                    <a:pt x="45941" y="31981"/>
                    <a:pt x="45810" y="31551"/>
                  </a:cubicBezTo>
                  <a:lnTo>
                    <a:pt x="45795" y="31493"/>
                  </a:lnTo>
                  <a:cubicBezTo>
                    <a:pt x="45664" y="31044"/>
                    <a:pt x="45576" y="30609"/>
                    <a:pt x="45542" y="30195"/>
                  </a:cubicBezTo>
                  <a:cubicBezTo>
                    <a:pt x="45514" y="29845"/>
                    <a:pt x="45531" y="29515"/>
                    <a:pt x="45572" y="29189"/>
                  </a:cubicBezTo>
                  <a:lnTo>
                    <a:pt x="45573" y="29088"/>
                  </a:lnTo>
                  <a:lnTo>
                    <a:pt x="45592" y="29021"/>
                  </a:lnTo>
                  <a:cubicBezTo>
                    <a:pt x="45765" y="27984"/>
                    <a:pt x="46297" y="27058"/>
                    <a:pt x="47202" y="26258"/>
                  </a:cubicBezTo>
                  <a:lnTo>
                    <a:pt x="47213" y="26253"/>
                  </a:lnTo>
                  <a:cubicBezTo>
                    <a:pt x="47828" y="25698"/>
                    <a:pt x="48638" y="25207"/>
                    <a:pt x="49605" y="24771"/>
                  </a:cubicBezTo>
                  <a:lnTo>
                    <a:pt x="50280" y="24489"/>
                  </a:lnTo>
                  <a:cubicBezTo>
                    <a:pt x="50528" y="24392"/>
                    <a:pt x="50773" y="24291"/>
                    <a:pt x="51042" y="24200"/>
                  </a:cubicBezTo>
                  <a:cubicBezTo>
                    <a:pt x="51042" y="24200"/>
                    <a:pt x="43334" y="10723"/>
                    <a:pt x="29552" y="3873"/>
                  </a:cubicBezTo>
                  <a:cubicBezTo>
                    <a:pt x="26327" y="2443"/>
                    <a:pt x="22911" y="1325"/>
                    <a:pt x="19322" y="593"/>
                  </a:cubicBezTo>
                  <a:cubicBezTo>
                    <a:pt x="18460" y="416"/>
                    <a:pt x="17596" y="265"/>
                    <a:pt x="16735" y="134"/>
                  </a:cubicBezTo>
                  <a:cubicBezTo>
                    <a:pt x="16394" y="102"/>
                    <a:pt x="16041" y="83"/>
                    <a:pt x="15695" y="61"/>
                  </a:cubicBezTo>
                  <a:cubicBezTo>
                    <a:pt x="15396" y="41"/>
                    <a:pt x="15103" y="11"/>
                    <a:pt x="14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464228" y="889272"/>
              <a:ext cx="1891428" cy="1593426"/>
            </a:xfrm>
            <a:custGeom>
              <a:avLst/>
              <a:gdLst/>
              <a:ahLst/>
              <a:cxnLst/>
              <a:rect l="l" t="t" r="r" b="b"/>
              <a:pathLst>
                <a:path w="99680" h="83975" extrusionOk="0">
                  <a:moveTo>
                    <a:pt x="3829" y="0"/>
                  </a:moveTo>
                  <a:cubicBezTo>
                    <a:pt x="2182" y="560"/>
                    <a:pt x="900" y="1244"/>
                    <a:pt x="0" y="2053"/>
                  </a:cubicBezTo>
                  <a:cubicBezTo>
                    <a:pt x="11553" y="3815"/>
                    <a:pt x="58049" y="14917"/>
                    <a:pt x="82821" y="80645"/>
                  </a:cubicBezTo>
                  <a:cubicBezTo>
                    <a:pt x="82898" y="80644"/>
                    <a:pt x="82975" y="80644"/>
                    <a:pt x="83052" y="80644"/>
                  </a:cubicBezTo>
                  <a:cubicBezTo>
                    <a:pt x="88782" y="80644"/>
                    <a:pt x="94433" y="81789"/>
                    <a:pt x="99679" y="83975"/>
                  </a:cubicBezTo>
                  <a:cubicBezTo>
                    <a:pt x="96739" y="71538"/>
                    <a:pt x="89750" y="55010"/>
                    <a:pt x="73598" y="38553"/>
                  </a:cubicBezTo>
                  <a:cubicBezTo>
                    <a:pt x="36738" y="984"/>
                    <a:pt x="3829" y="0"/>
                    <a:pt x="3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4464285" y="889272"/>
              <a:ext cx="1801695" cy="1560352"/>
            </a:xfrm>
            <a:custGeom>
              <a:avLst/>
              <a:gdLst/>
              <a:ahLst/>
              <a:cxnLst/>
              <a:rect l="l" t="t" r="r" b="b"/>
              <a:pathLst>
                <a:path w="94951" h="82232" extrusionOk="0">
                  <a:moveTo>
                    <a:pt x="3826" y="0"/>
                  </a:moveTo>
                  <a:cubicBezTo>
                    <a:pt x="3558" y="91"/>
                    <a:pt x="3315" y="192"/>
                    <a:pt x="3064" y="289"/>
                  </a:cubicBezTo>
                  <a:lnTo>
                    <a:pt x="2391" y="571"/>
                  </a:lnTo>
                  <a:cubicBezTo>
                    <a:pt x="1424" y="1007"/>
                    <a:pt x="616" y="1501"/>
                    <a:pt x="1" y="2053"/>
                  </a:cubicBezTo>
                  <a:cubicBezTo>
                    <a:pt x="2269" y="2400"/>
                    <a:pt x="5886" y="3109"/>
                    <a:pt x="10417" y="4517"/>
                  </a:cubicBezTo>
                  <a:lnTo>
                    <a:pt x="10537" y="4554"/>
                  </a:lnTo>
                  <a:cubicBezTo>
                    <a:pt x="11142" y="4744"/>
                    <a:pt x="11765" y="4947"/>
                    <a:pt x="12403" y="5159"/>
                  </a:cubicBezTo>
                  <a:lnTo>
                    <a:pt x="12602" y="5229"/>
                  </a:lnTo>
                  <a:cubicBezTo>
                    <a:pt x="13237" y="5444"/>
                    <a:pt x="13882" y="5672"/>
                    <a:pt x="14543" y="5915"/>
                  </a:cubicBezTo>
                  <a:lnTo>
                    <a:pt x="14741" y="5987"/>
                  </a:lnTo>
                  <a:cubicBezTo>
                    <a:pt x="15421" y="6238"/>
                    <a:pt x="16112" y="6501"/>
                    <a:pt x="16818" y="6780"/>
                  </a:cubicBezTo>
                  <a:lnTo>
                    <a:pt x="16866" y="6799"/>
                  </a:lnTo>
                  <a:cubicBezTo>
                    <a:pt x="17552" y="7074"/>
                    <a:pt x="18252" y="7362"/>
                    <a:pt x="18965" y="7666"/>
                  </a:cubicBezTo>
                  <a:lnTo>
                    <a:pt x="19210" y="7771"/>
                  </a:lnTo>
                  <a:cubicBezTo>
                    <a:pt x="19891" y="8064"/>
                    <a:pt x="20583" y="8372"/>
                    <a:pt x="21282" y="8693"/>
                  </a:cubicBezTo>
                  <a:lnTo>
                    <a:pt x="21693" y="8882"/>
                  </a:lnTo>
                  <a:cubicBezTo>
                    <a:pt x="22376" y="9200"/>
                    <a:pt x="23067" y="9531"/>
                    <a:pt x="23765" y="9874"/>
                  </a:cubicBezTo>
                  <a:lnTo>
                    <a:pt x="24232" y="10106"/>
                  </a:lnTo>
                  <a:cubicBezTo>
                    <a:pt x="24933" y="10458"/>
                    <a:pt x="25642" y="10822"/>
                    <a:pt x="26357" y="11202"/>
                  </a:cubicBezTo>
                  <a:lnTo>
                    <a:pt x="26795" y="11439"/>
                  </a:lnTo>
                  <a:cubicBezTo>
                    <a:pt x="27535" y="11837"/>
                    <a:pt x="28282" y="12248"/>
                    <a:pt x="29037" y="12680"/>
                  </a:cubicBezTo>
                  <a:lnTo>
                    <a:pt x="29322" y="12845"/>
                  </a:lnTo>
                  <a:cubicBezTo>
                    <a:pt x="30034" y="13258"/>
                    <a:pt x="30755" y="13686"/>
                    <a:pt x="31480" y="14127"/>
                  </a:cubicBezTo>
                  <a:lnTo>
                    <a:pt x="31871" y="14365"/>
                  </a:lnTo>
                  <a:cubicBezTo>
                    <a:pt x="32618" y="14827"/>
                    <a:pt x="33369" y="15307"/>
                    <a:pt x="34125" y="15800"/>
                  </a:cubicBezTo>
                  <a:lnTo>
                    <a:pt x="34659" y="16149"/>
                  </a:lnTo>
                  <a:cubicBezTo>
                    <a:pt x="35399" y="16640"/>
                    <a:pt x="36143" y="17148"/>
                    <a:pt x="36890" y="17672"/>
                  </a:cubicBezTo>
                  <a:lnTo>
                    <a:pt x="37457" y="18074"/>
                  </a:lnTo>
                  <a:cubicBezTo>
                    <a:pt x="38212" y="18611"/>
                    <a:pt x="38966" y="19163"/>
                    <a:pt x="39724" y="19733"/>
                  </a:cubicBezTo>
                  <a:lnTo>
                    <a:pt x="40249" y="20131"/>
                  </a:lnTo>
                  <a:cubicBezTo>
                    <a:pt x="40541" y="20354"/>
                    <a:pt x="40831" y="20574"/>
                    <a:pt x="41124" y="20803"/>
                  </a:cubicBezTo>
                  <a:cubicBezTo>
                    <a:pt x="40999" y="20549"/>
                    <a:pt x="40884" y="20290"/>
                    <a:pt x="40756" y="20040"/>
                  </a:cubicBezTo>
                  <a:lnTo>
                    <a:pt x="40756" y="20040"/>
                  </a:lnTo>
                  <a:cubicBezTo>
                    <a:pt x="41060" y="20424"/>
                    <a:pt x="41350" y="20818"/>
                    <a:pt x="41645" y="21213"/>
                  </a:cubicBezTo>
                  <a:cubicBezTo>
                    <a:pt x="41964" y="21465"/>
                    <a:pt x="42284" y="21716"/>
                    <a:pt x="42604" y="21975"/>
                  </a:cubicBezTo>
                  <a:lnTo>
                    <a:pt x="42964" y="22271"/>
                  </a:lnTo>
                  <a:cubicBezTo>
                    <a:pt x="43710" y="22879"/>
                    <a:pt x="44457" y="23506"/>
                    <a:pt x="45204" y="24152"/>
                  </a:cubicBezTo>
                  <a:lnTo>
                    <a:pt x="45606" y="24495"/>
                  </a:lnTo>
                  <a:cubicBezTo>
                    <a:pt x="46390" y="25178"/>
                    <a:pt x="47176" y="25885"/>
                    <a:pt x="47960" y="26610"/>
                  </a:cubicBezTo>
                  <a:lnTo>
                    <a:pt x="48503" y="27108"/>
                  </a:lnTo>
                  <a:cubicBezTo>
                    <a:pt x="49269" y="27823"/>
                    <a:pt x="50036" y="28561"/>
                    <a:pt x="50801" y="29318"/>
                  </a:cubicBezTo>
                  <a:lnTo>
                    <a:pt x="51372" y="29889"/>
                  </a:lnTo>
                  <a:cubicBezTo>
                    <a:pt x="51864" y="30383"/>
                    <a:pt x="52355" y="30887"/>
                    <a:pt x="52847" y="31397"/>
                  </a:cubicBezTo>
                  <a:cubicBezTo>
                    <a:pt x="51966" y="28618"/>
                    <a:pt x="50843" y="25976"/>
                    <a:pt x="49505" y="23484"/>
                  </a:cubicBezTo>
                  <a:lnTo>
                    <a:pt x="49505" y="23484"/>
                  </a:lnTo>
                  <a:cubicBezTo>
                    <a:pt x="52142" y="26900"/>
                    <a:pt x="54334" y="30698"/>
                    <a:pt x="56001" y="34813"/>
                  </a:cubicBezTo>
                  <a:lnTo>
                    <a:pt x="56552" y="35430"/>
                  </a:lnTo>
                  <a:lnTo>
                    <a:pt x="56899" y="35835"/>
                  </a:lnTo>
                  <a:cubicBezTo>
                    <a:pt x="57653" y="36708"/>
                    <a:pt x="58406" y="37599"/>
                    <a:pt x="59155" y="38514"/>
                  </a:cubicBezTo>
                  <a:lnTo>
                    <a:pt x="59491" y="38918"/>
                  </a:lnTo>
                  <a:cubicBezTo>
                    <a:pt x="60269" y="39878"/>
                    <a:pt x="61043" y="40870"/>
                    <a:pt x="61811" y="41881"/>
                  </a:cubicBezTo>
                  <a:lnTo>
                    <a:pt x="62299" y="42521"/>
                  </a:lnTo>
                  <a:cubicBezTo>
                    <a:pt x="63005" y="43459"/>
                    <a:pt x="63707" y="44420"/>
                    <a:pt x="64402" y="45400"/>
                  </a:cubicBezTo>
                  <a:cubicBezTo>
                    <a:pt x="64172" y="43759"/>
                    <a:pt x="63872" y="42112"/>
                    <a:pt x="63481" y="40467"/>
                  </a:cubicBezTo>
                  <a:cubicBezTo>
                    <a:pt x="62315" y="35575"/>
                    <a:pt x="60502" y="31010"/>
                    <a:pt x="58163" y="26815"/>
                  </a:cubicBezTo>
                  <a:lnTo>
                    <a:pt x="58163" y="26815"/>
                  </a:lnTo>
                  <a:cubicBezTo>
                    <a:pt x="62717" y="32842"/>
                    <a:pt x="66125" y="39852"/>
                    <a:pt x="67979" y="47630"/>
                  </a:cubicBezTo>
                  <a:cubicBezTo>
                    <a:pt x="68328" y="49100"/>
                    <a:pt x="68598" y="50572"/>
                    <a:pt x="68827" y="52040"/>
                  </a:cubicBezTo>
                  <a:cubicBezTo>
                    <a:pt x="69187" y="52619"/>
                    <a:pt x="69549" y="53197"/>
                    <a:pt x="69907" y="53790"/>
                  </a:cubicBezTo>
                  <a:lnTo>
                    <a:pt x="70238" y="54349"/>
                  </a:lnTo>
                  <a:cubicBezTo>
                    <a:pt x="70940" y="55519"/>
                    <a:pt x="71632" y="56713"/>
                    <a:pt x="72315" y="57930"/>
                  </a:cubicBezTo>
                  <a:lnTo>
                    <a:pt x="72592" y="58418"/>
                  </a:lnTo>
                  <a:cubicBezTo>
                    <a:pt x="73301" y="59697"/>
                    <a:pt x="74000" y="61008"/>
                    <a:pt x="74691" y="62341"/>
                  </a:cubicBezTo>
                  <a:lnTo>
                    <a:pt x="74867" y="62667"/>
                  </a:lnTo>
                  <a:cubicBezTo>
                    <a:pt x="75051" y="57305"/>
                    <a:pt x="74541" y="51836"/>
                    <a:pt x="73242" y="46378"/>
                  </a:cubicBezTo>
                  <a:cubicBezTo>
                    <a:pt x="72187" y="41948"/>
                    <a:pt x="70667" y="37756"/>
                    <a:pt x="68749" y="33818"/>
                  </a:cubicBezTo>
                  <a:cubicBezTo>
                    <a:pt x="34730" y="1707"/>
                    <a:pt x="5280" y="61"/>
                    <a:pt x="3897" y="3"/>
                  </a:cubicBezTo>
                  <a:lnTo>
                    <a:pt x="3826" y="0"/>
                  </a:lnTo>
                  <a:close/>
                  <a:moveTo>
                    <a:pt x="70185" y="35170"/>
                  </a:moveTo>
                  <a:cubicBezTo>
                    <a:pt x="73563" y="40726"/>
                    <a:pt x="76144" y="46883"/>
                    <a:pt x="77728" y="53539"/>
                  </a:cubicBezTo>
                  <a:cubicBezTo>
                    <a:pt x="79210" y="59769"/>
                    <a:pt x="79706" y="66008"/>
                    <a:pt x="79348" y="72104"/>
                  </a:cubicBezTo>
                  <a:cubicBezTo>
                    <a:pt x="79811" y="73167"/>
                    <a:pt x="80267" y="74248"/>
                    <a:pt x="80720" y="75341"/>
                  </a:cubicBezTo>
                  <a:cubicBezTo>
                    <a:pt x="80894" y="75760"/>
                    <a:pt x="81064" y="76184"/>
                    <a:pt x="81234" y="76605"/>
                  </a:cubicBezTo>
                  <a:cubicBezTo>
                    <a:pt x="81702" y="77762"/>
                    <a:pt x="82163" y="78933"/>
                    <a:pt x="82615" y="80125"/>
                  </a:cubicBezTo>
                  <a:lnTo>
                    <a:pt x="82818" y="80640"/>
                  </a:lnTo>
                  <a:cubicBezTo>
                    <a:pt x="83136" y="80640"/>
                    <a:pt x="83448" y="80655"/>
                    <a:pt x="83763" y="80660"/>
                  </a:cubicBezTo>
                  <a:cubicBezTo>
                    <a:pt x="85433" y="71499"/>
                    <a:pt x="85288" y="61880"/>
                    <a:pt x="83004" y="52284"/>
                  </a:cubicBezTo>
                  <a:cubicBezTo>
                    <a:pt x="82645" y="50779"/>
                    <a:pt x="82232" y="49303"/>
                    <a:pt x="81781" y="47850"/>
                  </a:cubicBezTo>
                  <a:cubicBezTo>
                    <a:pt x="81382" y="47343"/>
                    <a:pt x="80963" y="46833"/>
                    <a:pt x="80546" y="46326"/>
                  </a:cubicBezTo>
                  <a:cubicBezTo>
                    <a:pt x="80152" y="45843"/>
                    <a:pt x="79772" y="45361"/>
                    <a:pt x="79363" y="44878"/>
                  </a:cubicBezTo>
                  <a:cubicBezTo>
                    <a:pt x="78856" y="44281"/>
                    <a:pt x="78317" y="43681"/>
                    <a:pt x="77790" y="43080"/>
                  </a:cubicBezTo>
                  <a:cubicBezTo>
                    <a:pt x="77385" y="42622"/>
                    <a:pt x="76995" y="42164"/>
                    <a:pt x="76576" y="41705"/>
                  </a:cubicBezTo>
                  <a:cubicBezTo>
                    <a:pt x="75880" y="40940"/>
                    <a:pt x="75144" y="40177"/>
                    <a:pt x="74408" y="39412"/>
                  </a:cubicBezTo>
                  <a:cubicBezTo>
                    <a:pt x="74131" y="39123"/>
                    <a:pt x="73875" y="38838"/>
                    <a:pt x="73595" y="38553"/>
                  </a:cubicBezTo>
                  <a:cubicBezTo>
                    <a:pt x="72453" y="37390"/>
                    <a:pt x="71318" y="36263"/>
                    <a:pt x="70185" y="35170"/>
                  </a:cubicBezTo>
                  <a:close/>
                  <a:moveTo>
                    <a:pt x="85654" y="53096"/>
                  </a:moveTo>
                  <a:lnTo>
                    <a:pt x="85654" y="53096"/>
                  </a:lnTo>
                  <a:cubicBezTo>
                    <a:pt x="86349" y="55163"/>
                    <a:pt x="86970" y="57273"/>
                    <a:pt x="87486" y="59432"/>
                  </a:cubicBezTo>
                  <a:lnTo>
                    <a:pt x="87484" y="59432"/>
                  </a:lnTo>
                  <a:cubicBezTo>
                    <a:pt x="89218" y="66706"/>
                    <a:pt x="89767" y="73992"/>
                    <a:pt x="89266" y="81095"/>
                  </a:cubicBezTo>
                  <a:lnTo>
                    <a:pt x="89572" y="81147"/>
                  </a:lnTo>
                  <a:cubicBezTo>
                    <a:pt x="91268" y="81405"/>
                    <a:pt x="92941" y="81773"/>
                    <a:pt x="94591" y="82232"/>
                  </a:cubicBezTo>
                  <a:cubicBezTo>
                    <a:pt x="94951" y="77779"/>
                    <a:pt x="94916" y="73256"/>
                    <a:pt x="94480" y="68707"/>
                  </a:cubicBezTo>
                  <a:cubicBezTo>
                    <a:pt x="94316" y="68339"/>
                    <a:pt x="94146" y="67968"/>
                    <a:pt x="93975" y="67595"/>
                  </a:cubicBezTo>
                  <a:cubicBezTo>
                    <a:pt x="93770" y="67152"/>
                    <a:pt x="93565" y="66706"/>
                    <a:pt x="93348" y="66259"/>
                  </a:cubicBezTo>
                  <a:cubicBezTo>
                    <a:pt x="93125" y="65798"/>
                    <a:pt x="92896" y="65331"/>
                    <a:pt x="92660" y="64867"/>
                  </a:cubicBezTo>
                  <a:cubicBezTo>
                    <a:pt x="92434" y="64416"/>
                    <a:pt x="92205" y="63966"/>
                    <a:pt x="91968" y="63512"/>
                  </a:cubicBezTo>
                  <a:cubicBezTo>
                    <a:pt x="91674" y="62948"/>
                    <a:pt x="91368" y="62382"/>
                    <a:pt x="91056" y="61811"/>
                  </a:cubicBezTo>
                  <a:cubicBezTo>
                    <a:pt x="90813" y="61371"/>
                    <a:pt x="90568" y="60929"/>
                    <a:pt x="90314" y="60483"/>
                  </a:cubicBezTo>
                  <a:cubicBezTo>
                    <a:pt x="89998" y="59923"/>
                    <a:pt x="89664" y="59360"/>
                    <a:pt x="89327" y="58797"/>
                  </a:cubicBezTo>
                  <a:cubicBezTo>
                    <a:pt x="89053" y="58339"/>
                    <a:pt x="88778" y="57877"/>
                    <a:pt x="88493" y="57416"/>
                  </a:cubicBezTo>
                  <a:cubicBezTo>
                    <a:pt x="88148" y="56859"/>
                    <a:pt x="87787" y="56300"/>
                    <a:pt x="87423" y="55740"/>
                  </a:cubicBezTo>
                  <a:cubicBezTo>
                    <a:pt x="87119" y="55264"/>
                    <a:pt x="86815" y="54792"/>
                    <a:pt x="86496" y="54318"/>
                  </a:cubicBezTo>
                  <a:cubicBezTo>
                    <a:pt x="86223" y="53913"/>
                    <a:pt x="85933" y="53504"/>
                    <a:pt x="85654" y="530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4430090" y="928229"/>
              <a:ext cx="1605683" cy="1638074"/>
            </a:xfrm>
            <a:custGeom>
              <a:avLst/>
              <a:gdLst/>
              <a:ahLst/>
              <a:cxnLst/>
              <a:rect l="l" t="t" r="r" b="b"/>
              <a:pathLst>
                <a:path w="84621" h="86328" extrusionOk="0">
                  <a:moveTo>
                    <a:pt x="1799" y="0"/>
                  </a:moveTo>
                  <a:lnTo>
                    <a:pt x="1788" y="5"/>
                  </a:lnTo>
                  <a:cubicBezTo>
                    <a:pt x="555" y="1098"/>
                    <a:pt x="0" y="2411"/>
                    <a:pt x="131" y="3943"/>
                  </a:cubicBezTo>
                  <a:cubicBezTo>
                    <a:pt x="15928" y="8053"/>
                    <a:pt x="54672" y="24409"/>
                    <a:pt x="60246" y="86328"/>
                  </a:cubicBezTo>
                  <a:cubicBezTo>
                    <a:pt x="61806" y="85239"/>
                    <a:pt x="63451" y="84248"/>
                    <a:pt x="65186" y="83355"/>
                  </a:cubicBezTo>
                  <a:cubicBezTo>
                    <a:pt x="71416" y="80157"/>
                    <a:pt x="78066" y="78624"/>
                    <a:pt x="84620" y="78592"/>
                  </a:cubicBezTo>
                  <a:cubicBezTo>
                    <a:pt x="59848" y="12864"/>
                    <a:pt x="13352" y="1762"/>
                    <a:pt x="1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431950" y="928381"/>
              <a:ext cx="1525856" cy="1596177"/>
            </a:xfrm>
            <a:custGeom>
              <a:avLst/>
              <a:gdLst/>
              <a:ahLst/>
              <a:cxnLst/>
              <a:rect l="l" t="t" r="r" b="b"/>
              <a:pathLst>
                <a:path w="80414" h="84120" extrusionOk="0">
                  <a:moveTo>
                    <a:pt x="71304" y="51241"/>
                  </a:moveTo>
                  <a:lnTo>
                    <a:pt x="71304" y="51241"/>
                  </a:lnTo>
                  <a:cubicBezTo>
                    <a:pt x="72835" y="55643"/>
                    <a:pt x="73947" y="60260"/>
                    <a:pt x="74569" y="65054"/>
                  </a:cubicBezTo>
                  <a:cubicBezTo>
                    <a:pt x="75214" y="70018"/>
                    <a:pt x="75299" y="74928"/>
                    <a:pt x="74896" y="79733"/>
                  </a:cubicBezTo>
                  <a:cubicBezTo>
                    <a:pt x="76315" y="79401"/>
                    <a:pt x="77742" y="79143"/>
                    <a:pt x="79171" y="78958"/>
                  </a:cubicBezTo>
                  <a:cubicBezTo>
                    <a:pt x="79505" y="78913"/>
                    <a:pt x="79840" y="78875"/>
                    <a:pt x="80177" y="78839"/>
                  </a:cubicBezTo>
                  <a:cubicBezTo>
                    <a:pt x="80414" y="75249"/>
                    <a:pt x="80397" y="71604"/>
                    <a:pt x="80096" y="67923"/>
                  </a:cubicBezTo>
                  <a:cubicBezTo>
                    <a:pt x="79750" y="67160"/>
                    <a:pt x="79404" y="66395"/>
                    <a:pt x="79048" y="65646"/>
                  </a:cubicBezTo>
                  <a:cubicBezTo>
                    <a:pt x="78880" y="65288"/>
                    <a:pt x="78713" y="64926"/>
                    <a:pt x="78541" y="64571"/>
                  </a:cubicBezTo>
                  <a:cubicBezTo>
                    <a:pt x="77985" y="63411"/>
                    <a:pt x="77419" y="62269"/>
                    <a:pt x="76848" y="61150"/>
                  </a:cubicBezTo>
                  <a:cubicBezTo>
                    <a:pt x="76699" y="60857"/>
                    <a:pt x="76547" y="60572"/>
                    <a:pt x="76395" y="60280"/>
                  </a:cubicBezTo>
                  <a:cubicBezTo>
                    <a:pt x="75704" y="58947"/>
                    <a:pt x="75005" y="57633"/>
                    <a:pt x="74296" y="56357"/>
                  </a:cubicBezTo>
                  <a:lnTo>
                    <a:pt x="74022" y="55876"/>
                  </a:lnTo>
                  <a:cubicBezTo>
                    <a:pt x="73337" y="54652"/>
                    <a:pt x="72640" y="53454"/>
                    <a:pt x="71939" y="52284"/>
                  </a:cubicBezTo>
                  <a:lnTo>
                    <a:pt x="71615" y="51732"/>
                  </a:lnTo>
                  <a:lnTo>
                    <a:pt x="71304" y="51241"/>
                  </a:lnTo>
                  <a:close/>
                  <a:moveTo>
                    <a:pt x="1694" y="0"/>
                  </a:moveTo>
                  <a:cubicBezTo>
                    <a:pt x="827" y="763"/>
                    <a:pt x="319" y="1640"/>
                    <a:pt x="121" y="2619"/>
                  </a:cubicBezTo>
                  <a:lnTo>
                    <a:pt x="61" y="2827"/>
                  </a:lnTo>
                  <a:lnTo>
                    <a:pt x="61" y="2835"/>
                  </a:lnTo>
                  <a:cubicBezTo>
                    <a:pt x="11" y="3187"/>
                    <a:pt x="0" y="3552"/>
                    <a:pt x="33" y="3934"/>
                  </a:cubicBezTo>
                  <a:cubicBezTo>
                    <a:pt x="515" y="4058"/>
                    <a:pt x="1029" y="4200"/>
                    <a:pt x="1555" y="4350"/>
                  </a:cubicBezTo>
                  <a:lnTo>
                    <a:pt x="1625" y="4372"/>
                  </a:lnTo>
                  <a:cubicBezTo>
                    <a:pt x="2376" y="4587"/>
                    <a:pt x="3165" y="4827"/>
                    <a:pt x="3993" y="5097"/>
                  </a:cubicBezTo>
                  <a:lnTo>
                    <a:pt x="4272" y="5187"/>
                  </a:lnTo>
                  <a:cubicBezTo>
                    <a:pt x="5041" y="5440"/>
                    <a:pt x="5834" y="5717"/>
                    <a:pt x="6659" y="6018"/>
                  </a:cubicBezTo>
                  <a:lnTo>
                    <a:pt x="7080" y="6176"/>
                  </a:lnTo>
                  <a:lnTo>
                    <a:pt x="7813" y="6453"/>
                  </a:lnTo>
                  <a:lnTo>
                    <a:pt x="8278" y="6637"/>
                  </a:lnTo>
                  <a:cubicBezTo>
                    <a:pt x="8683" y="6798"/>
                    <a:pt x="9093" y="6963"/>
                    <a:pt x="9512" y="7136"/>
                  </a:cubicBezTo>
                  <a:lnTo>
                    <a:pt x="10056" y="7365"/>
                  </a:lnTo>
                  <a:lnTo>
                    <a:pt x="10778" y="7677"/>
                  </a:lnTo>
                  <a:lnTo>
                    <a:pt x="11352" y="7931"/>
                  </a:lnTo>
                  <a:cubicBezTo>
                    <a:pt x="11712" y="8093"/>
                    <a:pt x="12077" y="8259"/>
                    <a:pt x="12445" y="8430"/>
                  </a:cubicBezTo>
                  <a:cubicBezTo>
                    <a:pt x="12691" y="8544"/>
                    <a:pt x="12936" y="8659"/>
                    <a:pt x="13184" y="8779"/>
                  </a:cubicBezTo>
                  <a:lnTo>
                    <a:pt x="13893" y="9122"/>
                  </a:lnTo>
                  <a:lnTo>
                    <a:pt x="14543" y="9448"/>
                  </a:lnTo>
                  <a:lnTo>
                    <a:pt x="15256" y="9810"/>
                  </a:lnTo>
                  <a:cubicBezTo>
                    <a:pt x="15647" y="10014"/>
                    <a:pt x="16042" y="10221"/>
                    <a:pt x="16439" y="10435"/>
                  </a:cubicBezTo>
                  <a:lnTo>
                    <a:pt x="17122" y="10811"/>
                  </a:lnTo>
                  <a:lnTo>
                    <a:pt x="17842" y="11213"/>
                  </a:lnTo>
                  <a:lnTo>
                    <a:pt x="18552" y="11621"/>
                  </a:lnTo>
                  <a:cubicBezTo>
                    <a:pt x="18840" y="11790"/>
                    <a:pt x="19130" y="11960"/>
                    <a:pt x="19419" y="12133"/>
                  </a:cubicBezTo>
                  <a:cubicBezTo>
                    <a:pt x="19749" y="12332"/>
                    <a:pt x="20083" y="12535"/>
                    <a:pt x="20413" y="12741"/>
                  </a:cubicBezTo>
                  <a:cubicBezTo>
                    <a:pt x="20681" y="12909"/>
                    <a:pt x="20951" y="13076"/>
                    <a:pt x="21221" y="13248"/>
                  </a:cubicBezTo>
                  <a:lnTo>
                    <a:pt x="21930" y="13709"/>
                  </a:lnTo>
                  <a:cubicBezTo>
                    <a:pt x="22197" y="13882"/>
                    <a:pt x="22463" y="14061"/>
                    <a:pt x="22730" y="14239"/>
                  </a:cubicBezTo>
                  <a:cubicBezTo>
                    <a:pt x="23029" y="14442"/>
                    <a:pt x="23327" y="14645"/>
                    <a:pt x="23627" y="14853"/>
                  </a:cubicBezTo>
                  <a:cubicBezTo>
                    <a:pt x="23970" y="15090"/>
                    <a:pt x="24311" y="15331"/>
                    <a:pt x="24652" y="15575"/>
                  </a:cubicBezTo>
                  <a:lnTo>
                    <a:pt x="25351" y="16085"/>
                  </a:lnTo>
                  <a:cubicBezTo>
                    <a:pt x="25614" y="16280"/>
                    <a:pt x="25879" y="16480"/>
                    <a:pt x="26143" y="16679"/>
                  </a:cubicBezTo>
                  <a:lnTo>
                    <a:pt x="26823" y="17197"/>
                  </a:lnTo>
                  <a:cubicBezTo>
                    <a:pt x="27253" y="17527"/>
                    <a:pt x="27682" y="17869"/>
                    <a:pt x="28110" y="18216"/>
                  </a:cubicBezTo>
                  <a:lnTo>
                    <a:pt x="28767" y="18757"/>
                  </a:lnTo>
                  <a:cubicBezTo>
                    <a:pt x="29040" y="18987"/>
                    <a:pt x="29314" y="19216"/>
                    <a:pt x="29585" y="19448"/>
                  </a:cubicBezTo>
                  <a:lnTo>
                    <a:pt x="30263" y="20031"/>
                  </a:lnTo>
                  <a:cubicBezTo>
                    <a:pt x="30617" y="20341"/>
                    <a:pt x="30973" y="20658"/>
                    <a:pt x="31324" y="20977"/>
                  </a:cubicBezTo>
                  <a:cubicBezTo>
                    <a:pt x="31593" y="21224"/>
                    <a:pt x="31863" y="21475"/>
                    <a:pt x="32133" y="21724"/>
                  </a:cubicBezTo>
                  <a:cubicBezTo>
                    <a:pt x="32426" y="21999"/>
                    <a:pt x="32716" y="22275"/>
                    <a:pt x="33007" y="22554"/>
                  </a:cubicBezTo>
                  <a:lnTo>
                    <a:pt x="33676" y="23207"/>
                  </a:lnTo>
                  <a:lnTo>
                    <a:pt x="34228" y="23762"/>
                  </a:lnTo>
                  <a:cubicBezTo>
                    <a:pt x="34096" y="23389"/>
                    <a:pt x="33972" y="23014"/>
                    <a:pt x="33826" y="22644"/>
                  </a:cubicBezTo>
                  <a:lnTo>
                    <a:pt x="33826" y="22644"/>
                  </a:lnTo>
                  <a:cubicBezTo>
                    <a:pt x="34206" y="23240"/>
                    <a:pt x="34573" y="23848"/>
                    <a:pt x="34922" y="24464"/>
                  </a:cubicBezTo>
                  <a:lnTo>
                    <a:pt x="35338" y="24906"/>
                  </a:lnTo>
                  <a:cubicBezTo>
                    <a:pt x="35687" y="25274"/>
                    <a:pt x="36034" y="25645"/>
                    <a:pt x="36380" y="26023"/>
                  </a:cubicBezTo>
                  <a:lnTo>
                    <a:pt x="37013" y="26730"/>
                  </a:lnTo>
                  <a:cubicBezTo>
                    <a:pt x="37287" y="27036"/>
                    <a:pt x="37558" y="27349"/>
                    <a:pt x="37831" y="27663"/>
                  </a:cubicBezTo>
                  <a:lnTo>
                    <a:pt x="38431" y="28364"/>
                  </a:lnTo>
                  <a:cubicBezTo>
                    <a:pt x="38845" y="28855"/>
                    <a:pt x="39255" y="29356"/>
                    <a:pt x="39663" y="29866"/>
                  </a:cubicBezTo>
                  <a:cubicBezTo>
                    <a:pt x="39860" y="30114"/>
                    <a:pt x="40058" y="30369"/>
                    <a:pt x="40256" y="30623"/>
                  </a:cubicBezTo>
                  <a:cubicBezTo>
                    <a:pt x="40516" y="30959"/>
                    <a:pt x="40778" y="31297"/>
                    <a:pt x="41040" y="31645"/>
                  </a:cubicBezTo>
                  <a:cubicBezTo>
                    <a:pt x="41239" y="31911"/>
                    <a:pt x="41442" y="32178"/>
                    <a:pt x="41642" y="32452"/>
                  </a:cubicBezTo>
                  <a:cubicBezTo>
                    <a:pt x="42005" y="32945"/>
                    <a:pt x="42363" y="33447"/>
                    <a:pt x="42722" y="33957"/>
                  </a:cubicBezTo>
                  <a:cubicBezTo>
                    <a:pt x="42929" y="34255"/>
                    <a:pt x="43135" y="34559"/>
                    <a:pt x="43342" y="34866"/>
                  </a:cubicBezTo>
                  <a:cubicBezTo>
                    <a:pt x="43607" y="35255"/>
                    <a:pt x="43871" y="35647"/>
                    <a:pt x="44133" y="36044"/>
                  </a:cubicBezTo>
                  <a:lnTo>
                    <a:pt x="44602" y="36766"/>
                  </a:lnTo>
                  <a:cubicBezTo>
                    <a:pt x="44060" y="33285"/>
                    <a:pt x="43132" y="29956"/>
                    <a:pt x="41849" y="26822"/>
                  </a:cubicBezTo>
                  <a:lnTo>
                    <a:pt x="41849" y="26822"/>
                  </a:lnTo>
                  <a:cubicBezTo>
                    <a:pt x="44735" y="31503"/>
                    <a:pt x="46821" y="36738"/>
                    <a:pt x="47900" y="42388"/>
                  </a:cubicBezTo>
                  <a:cubicBezTo>
                    <a:pt x="48034" y="42633"/>
                    <a:pt x="48162" y="42887"/>
                    <a:pt x="48292" y="43137"/>
                  </a:cubicBezTo>
                  <a:lnTo>
                    <a:pt x="48660" y="43826"/>
                  </a:lnTo>
                  <a:lnTo>
                    <a:pt x="48815" y="44134"/>
                  </a:lnTo>
                  <a:lnTo>
                    <a:pt x="48874" y="44251"/>
                  </a:lnTo>
                  <a:cubicBezTo>
                    <a:pt x="49735" y="45951"/>
                    <a:pt x="50561" y="47719"/>
                    <a:pt x="51351" y="49558"/>
                  </a:cubicBezTo>
                  <a:lnTo>
                    <a:pt x="51507" y="49923"/>
                  </a:lnTo>
                  <a:cubicBezTo>
                    <a:pt x="51724" y="50430"/>
                    <a:pt x="51934" y="50947"/>
                    <a:pt x="52145" y="51465"/>
                  </a:cubicBezTo>
                  <a:lnTo>
                    <a:pt x="52383" y="52058"/>
                  </a:lnTo>
                  <a:cubicBezTo>
                    <a:pt x="52583" y="52555"/>
                    <a:pt x="52778" y="53062"/>
                    <a:pt x="52970" y="53575"/>
                  </a:cubicBezTo>
                  <a:lnTo>
                    <a:pt x="53221" y="54243"/>
                  </a:lnTo>
                  <a:cubicBezTo>
                    <a:pt x="53394" y="54708"/>
                    <a:pt x="53564" y="55177"/>
                    <a:pt x="53732" y="55651"/>
                  </a:cubicBezTo>
                  <a:cubicBezTo>
                    <a:pt x="54055" y="51998"/>
                    <a:pt x="54002" y="48263"/>
                    <a:pt x="53514" y="44487"/>
                  </a:cubicBezTo>
                  <a:cubicBezTo>
                    <a:pt x="52889" y="39685"/>
                    <a:pt x="51615" y="35132"/>
                    <a:pt x="49799" y="30884"/>
                  </a:cubicBezTo>
                  <a:lnTo>
                    <a:pt x="49799" y="30884"/>
                  </a:lnTo>
                  <a:cubicBezTo>
                    <a:pt x="53548" y="37108"/>
                    <a:pt x="56105" y="44161"/>
                    <a:pt x="57095" y="51791"/>
                  </a:cubicBezTo>
                  <a:cubicBezTo>
                    <a:pt x="57748" y="56825"/>
                    <a:pt x="57666" y="61788"/>
                    <a:pt x="56958" y="66585"/>
                  </a:cubicBezTo>
                  <a:cubicBezTo>
                    <a:pt x="57204" y="67603"/>
                    <a:pt x="57438" y="68638"/>
                    <a:pt x="57666" y="69689"/>
                  </a:cubicBezTo>
                  <a:lnTo>
                    <a:pt x="57776" y="70211"/>
                  </a:lnTo>
                  <a:cubicBezTo>
                    <a:pt x="57915" y="70872"/>
                    <a:pt x="58049" y="71541"/>
                    <a:pt x="58177" y="72216"/>
                  </a:cubicBezTo>
                  <a:lnTo>
                    <a:pt x="58308" y="72888"/>
                  </a:lnTo>
                  <a:cubicBezTo>
                    <a:pt x="58430" y="73556"/>
                    <a:pt x="58551" y="74228"/>
                    <a:pt x="58668" y="74907"/>
                  </a:cubicBezTo>
                  <a:lnTo>
                    <a:pt x="58785" y="75600"/>
                  </a:lnTo>
                  <a:cubicBezTo>
                    <a:pt x="58900" y="76296"/>
                    <a:pt x="59011" y="76995"/>
                    <a:pt x="59119" y="77704"/>
                  </a:cubicBezTo>
                  <a:lnTo>
                    <a:pt x="59206" y="78312"/>
                  </a:lnTo>
                  <a:lnTo>
                    <a:pt x="59257" y="78665"/>
                  </a:lnTo>
                  <a:cubicBezTo>
                    <a:pt x="62337" y="70093"/>
                    <a:pt x="63500" y="60723"/>
                    <a:pt x="62257" y="51121"/>
                  </a:cubicBezTo>
                  <a:cubicBezTo>
                    <a:pt x="61515" y="45403"/>
                    <a:pt x="59961" y="39990"/>
                    <a:pt x="57737" y="34956"/>
                  </a:cubicBezTo>
                  <a:lnTo>
                    <a:pt x="57737" y="34956"/>
                  </a:lnTo>
                  <a:cubicBezTo>
                    <a:pt x="61894" y="41953"/>
                    <a:pt x="64717" y="49870"/>
                    <a:pt x="65827" y="58428"/>
                  </a:cubicBezTo>
                  <a:cubicBezTo>
                    <a:pt x="66979" y="67321"/>
                    <a:pt x="66150" y="76024"/>
                    <a:pt x="63699" y="84120"/>
                  </a:cubicBezTo>
                  <a:cubicBezTo>
                    <a:pt x="64164" y="83861"/>
                    <a:pt x="64614" y="83591"/>
                    <a:pt x="65088" y="83347"/>
                  </a:cubicBezTo>
                  <a:cubicBezTo>
                    <a:pt x="66657" y="82541"/>
                    <a:pt x="68252" y="81845"/>
                    <a:pt x="69862" y="81248"/>
                  </a:cubicBezTo>
                  <a:cubicBezTo>
                    <a:pt x="71593" y="73738"/>
                    <a:pt x="72043" y="65819"/>
                    <a:pt x="70997" y="57758"/>
                  </a:cubicBezTo>
                  <a:cubicBezTo>
                    <a:pt x="70526" y="54111"/>
                    <a:pt x="69750" y="50580"/>
                    <a:pt x="68721" y="47168"/>
                  </a:cubicBezTo>
                  <a:cubicBezTo>
                    <a:pt x="68065" y="46174"/>
                    <a:pt x="67407" y="45196"/>
                    <a:pt x="66742" y="44240"/>
                  </a:cubicBezTo>
                  <a:lnTo>
                    <a:pt x="66244" y="43534"/>
                  </a:lnTo>
                  <a:cubicBezTo>
                    <a:pt x="65497" y="42482"/>
                    <a:pt x="64747" y="41450"/>
                    <a:pt x="63991" y="40444"/>
                  </a:cubicBezTo>
                  <a:lnTo>
                    <a:pt x="63542" y="39855"/>
                  </a:lnTo>
                  <a:cubicBezTo>
                    <a:pt x="62757" y="38826"/>
                    <a:pt x="61972" y="37815"/>
                    <a:pt x="61177" y="36839"/>
                  </a:cubicBezTo>
                  <a:lnTo>
                    <a:pt x="60913" y="36517"/>
                  </a:lnTo>
                  <a:cubicBezTo>
                    <a:pt x="60126" y="35556"/>
                    <a:pt x="59337" y="34621"/>
                    <a:pt x="58545" y="33709"/>
                  </a:cubicBezTo>
                  <a:lnTo>
                    <a:pt x="58281" y="33402"/>
                  </a:lnTo>
                  <a:cubicBezTo>
                    <a:pt x="57471" y="32474"/>
                    <a:pt x="56657" y="31578"/>
                    <a:pt x="55841" y="30703"/>
                  </a:cubicBezTo>
                  <a:lnTo>
                    <a:pt x="55414" y="30241"/>
                  </a:lnTo>
                  <a:cubicBezTo>
                    <a:pt x="54619" y="29396"/>
                    <a:pt x="53822" y="28575"/>
                    <a:pt x="53024" y="27775"/>
                  </a:cubicBezTo>
                  <a:lnTo>
                    <a:pt x="52564" y="27317"/>
                  </a:lnTo>
                  <a:cubicBezTo>
                    <a:pt x="51758" y="26522"/>
                    <a:pt x="50955" y="25747"/>
                    <a:pt x="50152" y="24997"/>
                  </a:cubicBezTo>
                  <a:lnTo>
                    <a:pt x="49755" y="24632"/>
                  </a:lnTo>
                  <a:cubicBezTo>
                    <a:pt x="48921" y="23860"/>
                    <a:pt x="48090" y="23112"/>
                    <a:pt x="47257" y="22388"/>
                  </a:cubicBezTo>
                  <a:lnTo>
                    <a:pt x="47051" y="22212"/>
                  </a:lnTo>
                  <a:cubicBezTo>
                    <a:pt x="46202" y="21476"/>
                    <a:pt x="45352" y="20765"/>
                    <a:pt x="44506" y="20076"/>
                  </a:cubicBezTo>
                  <a:lnTo>
                    <a:pt x="44371" y="19967"/>
                  </a:lnTo>
                  <a:cubicBezTo>
                    <a:pt x="43519" y="19277"/>
                    <a:pt x="42666" y="18612"/>
                    <a:pt x="41818" y="17967"/>
                  </a:cubicBezTo>
                  <a:lnTo>
                    <a:pt x="41515" y="17735"/>
                  </a:lnTo>
                  <a:cubicBezTo>
                    <a:pt x="40689" y="17114"/>
                    <a:pt x="39866" y="16511"/>
                    <a:pt x="39044" y="15931"/>
                  </a:cubicBezTo>
                  <a:lnTo>
                    <a:pt x="38710" y="15692"/>
                  </a:lnTo>
                  <a:cubicBezTo>
                    <a:pt x="37887" y="15114"/>
                    <a:pt x="37066" y="14554"/>
                    <a:pt x="36252" y="14015"/>
                  </a:cubicBezTo>
                  <a:lnTo>
                    <a:pt x="35996" y="13849"/>
                  </a:lnTo>
                  <a:cubicBezTo>
                    <a:pt x="35148" y="13293"/>
                    <a:pt x="34305" y="12755"/>
                    <a:pt x="33470" y="12239"/>
                  </a:cubicBezTo>
                  <a:lnTo>
                    <a:pt x="33436" y="12222"/>
                  </a:lnTo>
                  <a:cubicBezTo>
                    <a:pt x="31679" y="11141"/>
                    <a:pt x="29952" y="10154"/>
                    <a:pt x="28263" y="9250"/>
                  </a:cubicBezTo>
                  <a:lnTo>
                    <a:pt x="28202" y="9219"/>
                  </a:lnTo>
                  <a:cubicBezTo>
                    <a:pt x="27367" y="8773"/>
                    <a:pt x="26547" y="8349"/>
                    <a:pt x="25733" y="7944"/>
                  </a:cubicBezTo>
                  <a:lnTo>
                    <a:pt x="25655" y="7906"/>
                  </a:lnTo>
                  <a:cubicBezTo>
                    <a:pt x="14840" y="2538"/>
                    <a:pt x="5926" y="643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432576" y="1003051"/>
              <a:ext cx="1140682" cy="1989016"/>
            </a:xfrm>
            <a:custGeom>
              <a:avLst/>
              <a:gdLst/>
              <a:ahLst/>
              <a:cxnLst/>
              <a:rect l="l" t="t" r="r" b="b"/>
              <a:pathLst>
                <a:path w="60115" h="104823" extrusionOk="0">
                  <a:moveTo>
                    <a:pt x="0" y="0"/>
                  </a:moveTo>
                  <a:cubicBezTo>
                    <a:pt x="136" y="1715"/>
                    <a:pt x="1109" y="3708"/>
                    <a:pt x="2925" y="5961"/>
                  </a:cubicBezTo>
                  <a:cubicBezTo>
                    <a:pt x="33151" y="16542"/>
                    <a:pt x="28375" y="46052"/>
                    <a:pt x="38196" y="89043"/>
                  </a:cubicBezTo>
                  <a:cubicBezTo>
                    <a:pt x="39537" y="94888"/>
                    <a:pt x="41414" y="100133"/>
                    <a:pt x="43648" y="104823"/>
                  </a:cubicBezTo>
                  <a:cubicBezTo>
                    <a:pt x="46437" y="95941"/>
                    <a:pt x="52079" y="87960"/>
                    <a:pt x="60115" y="82385"/>
                  </a:cubicBezTo>
                  <a:cubicBezTo>
                    <a:pt x="54541" y="20466"/>
                    <a:pt x="15797" y="411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432538" y="1003070"/>
              <a:ext cx="1078122" cy="1976721"/>
            </a:xfrm>
            <a:custGeom>
              <a:avLst/>
              <a:gdLst/>
              <a:ahLst/>
              <a:cxnLst/>
              <a:rect l="l" t="t" r="r" b="b"/>
              <a:pathLst>
                <a:path w="56818" h="104175" extrusionOk="0">
                  <a:moveTo>
                    <a:pt x="1" y="1"/>
                  </a:moveTo>
                  <a:cubicBezTo>
                    <a:pt x="33" y="417"/>
                    <a:pt x="121" y="849"/>
                    <a:pt x="252" y="1298"/>
                  </a:cubicBezTo>
                  <a:lnTo>
                    <a:pt x="252" y="1296"/>
                  </a:lnTo>
                  <a:lnTo>
                    <a:pt x="269" y="1354"/>
                  </a:lnTo>
                  <a:cubicBezTo>
                    <a:pt x="398" y="1784"/>
                    <a:pt x="581" y="2227"/>
                    <a:pt x="799" y="2686"/>
                  </a:cubicBezTo>
                  <a:lnTo>
                    <a:pt x="869" y="2835"/>
                  </a:lnTo>
                  <a:cubicBezTo>
                    <a:pt x="1028" y="3156"/>
                    <a:pt x="1239" y="3493"/>
                    <a:pt x="1441" y="3831"/>
                  </a:cubicBezTo>
                  <a:lnTo>
                    <a:pt x="1767" y="4376"/>
                  </a:lnTo>
                  <a:cubicBezTo>
                    <a:pt x="1988" y="4714"/>
                    <a:pt x="2263" y="5066"/>
                    <a:pt x="2529" y="5419"/>
                  </a:cubicBezTo>
                  <a:lnTo>
                    <a:pt x="2927" y="5956"/>
                  </a:lnTo>
                  <a:cubicBezTo>
                    <a:pt x="3799" y="6261"/>
                    <a:pt x="4631" y="6589"/>
                    <a:pt x="5446" y="6925"/>
                  </a:cubicBezTo>
                  <a:lnTo>
                    <a:pt x="5900" y="7116"/>
                  </a:lnTo>
                  <a:cubicBezTo>
                    <a:pt x="6647" y="7434"/>
                    <a:pt x="7378" y="7765"/>
                    <a:pt x="8078" y="8110"/>
                  </a:cubicBezTo>
                  <a:lnTo>
                    <a:pt x="8231" y="8183"/>
                  </a:lnTo>
                  <a:cubicBezTo>
                    <a:pt x="8982" y="8557"/>
                    <a:pt x="9707" y="8948"/>
                    <a:pt x="10406" y="9354"/>
                  </a:cubicBezTo>
                  <a:lnTo>
                    <a:pt x="10769" y="9570"/>
                  </a:lnTo>
                  <a:cubicBezTo>
                    <a:pt x="11365" y="9924"/>
                    <a:pt x="11943" y="10289"/>
                    <a:pt x="12503" y="10668"/>
                  </a:cubicBezTo>
                  <a:lnTo>
                    <a:pt x="12818" y="10877"/>
                  </a:lnTo>
                  <a:cubicBezTo>
                    <a:pt x="13452" y="11313"/>
                    <a:pt x="14062" y="11767"/>
                    <a:pt x="14651" y="12233"/>
                  </a:cubicBezTo>
                  <a:lnTo>
                    <a:pt x="14890" y="12428"/>
                  </a:lnTo>
                  <a:cubicBezTo>
                    <a:pt x="15396" y="12840"/>
                    <a:pt x="15884" y="13261"/>
                    <a:pt x="16355" y="13693"/>
                  </a:cubicBezTo>
                  <a:lnTo>
                    <a:pt x="16704" y="14012"/>
                  </a:lnTo>
                  <a:cubicBezTo>
                    <a:pt x="17236" y="14511"/>
                    <a:pt x="17754" y="15024"/>
                    <a:pt x="18246" y="15554"/>
                  </a:cubicBezTo>
                  <a:lnTo>
                    <a:pt x="18299" y="15613"/>
                  </a:lnTo>
                  <a:cubicBezTo>
                    <a:pt x="18767" y="16117"/>
                    <a:pt x="19208" y="16636"/>
                    <a:pt x="19640" y="17165"/>
                  </a:cubicBezTo>
                  <a:lnTo>
                    <a:pt x="19972" y="17575"/>
                  </a:lnTo>
                  <a:cubicBezTo>
                    <a:pt x="20371" y="18085"/>
                    <a:pt x="20761" y="18602"/>
                    <a:pt x="21132" y="19129"/>
                  </a:cubicBezTo>
                  <a:lnTo>
                    <a:pt x="21249" y="19293"/>
                  </a:lnTo>
                  <a:cubicBezTo>
                    <a:pt x="21651" y="19874"/>
                    <a:pt x="22033" y="20468"/>
                    <a:pt x="22403" y="21073"/>
                  </a:cubicBezTo>
                  <a:lnTo>
                    <a:pt x="22688" y="21553"/>
                  </a:lnTo>
                  <a:cubicBezTo>
                    <a:pt x="22981" y="22052"/>
                    <a:pt x="23267" y="22556"/>
                    <a:pt x="23543" y="23070"/>
                  </a:cubicBezTo>
                  <a:lnTo>
                    <a:pt x="23769" y="23490"/>
                  </a:lnTo>
                  <a:lnTo>
                    <a:pt x="23859" y="23660"/>
                  </a:lnTo>
                  <a:lnTo>
                    <a:pt x="24068" y="24106"/>
                  </a:lnTo>
                  <a:cubicBezTo>
                    <a:pt x="24411" y="24792"/>
                    <a:pt x="24741" y="25492"/>
                    <a:pt x="25056" y="26210"/>
                  </a:cubicBezTo>
                  <a:cubicBezTo>
                    <a:pt x="25176" y="26485"/>
                    <a:pt x="25293" y="26764"/>
                    <a:pt x="25412" y="27044"/>
                  </a:cubicBezTo>
                  <a:cubicBezTo>
                    <a:pt x="25702" y="27738"/>
                    <a:pt x="25979" y="28445"/>
                    <a:pt x="26246" y="29165"/>
                  </a:cubicBezTo>
                  <a:lnTo>
                    <a:pt x="26513" y="29884"/>
                  </a:lnTo>
                  <a:cubicBezTo>
                    <a:pt x="26859" y="30858"/>
                    <a:pt x="27189" y="31850"/>
                    <a:pt x="27503" y="32871"/>
                  </a:cubicBezTo>
                  <a:lnTo>
                    <a:pt x="27534" y="32986"/>
                  </a:lnTo>
                  <a:cubicBezTo>
                    <a:pt x="27833" y="33970"/>
                    <a:pt x="28112" y="34977"/>
                    <a:pt x="28382" y="36004"/>
                  </a:cubicBezTo>
                  <a:cubicBezTo>
                    <a:pt x="28450" y="36265"/>
                    <a:pt x="28517" y="36535"/>
                    <a:pt x="28585" y="36798"/>
                  </a:cubicBezTo>
                  <a:cubicBezTo>
                    <a:pt x="28803" y="37660"/>
                    <a:pt x="29016" y="38538"/>
                    <a:pt x="29219" y="39428"/>
                  </a:cubicBezTo>
                  <a:lnTo>
                    <a:pt x="29384" y="40153"/>
                  </a:lnTo>
                  <a:cubicBezTo>
                    <a:pt x="29673" y="41444"/>
                    <a:pt x="29947" y="42761"/>
                    <a:pt x="30211" y="44113"/>
                  </a:cubicBezTo>
                  <a:cubicBezTo>
                    <a:pt x="30577" y="41948"/>
                    <a:pt x="30773" y="39724"/>
                    <a:pt x="30769" y="37451"/>
                  </a:cubicBezTo>
                  <a:cubicBezTo>
                    <a:pt x="30758" y="34065"/>
                    <a:pt x="30312" y="30791"/>
                    <a:pt x="29504" y="27665"/>
                  </a:cubicBezTo>
                  <a:lnTo>
                    <a:pt x="29504" y="27665"/>
                  </a:lnTo>
                  <a:cubicBezTo>
                    <a:pt x="31700" y="32695"/>
                    <a:pt x="32931" y="38243"/>
                    <a:pt x="32947" y="44098"/>
                  </a:cubicBezTo>
                  <a:cubicBezTo>
                    <a:pt x="32955" y="47364"/>
                    <a:pt x="32576" y="50543"/>
                    <a:pt x="31873" y="53591"/>
                  </a:cubicBezTo>
                  <a:cubicBezTo>
                    <a:pt x="32353" y="56561"/>
                    <a:pt x="32827" y="59638"/>
                    <a:pt x="33330" y="62833"/>
                  </a:cubicBezTo>
                  <a:cubicBezTo>
                    <a:pt x="35870" y="57116"/>
                    <a:pt x="37289" y="50769"/>
                    <a:pt x="37270" y="44087"/>
                  </a:cubicBezTo>
                  <a:cubicBezTo>
                    <a:pt x="37259" y="39901"/>
                    <a:pt x="36682" y="35858"/>
                    <a:pt x="35630" y="32015"/>
                  </a:cubicBezTo>
                  <a:lnTo>
                    <a:pt x="35630" y="32015"/>
                  </a:lnTo>
                  <a:cubicBezTo>
                    <a:pt x="38070" y="37762"/>
                    <a:pt x="39440" y="44090"/>
                    <a:pt x="39459" y="50742"/>
                  </a:cubicBezTo>
                  <a:cubicBezTo>
                    <a:pt x="39478" y="58232"/>
                    <a:pt x="37786" y="65321"/>
                    <a:pt x="34771" y="71629"/>
                  </a:cubicBezTo>
                  <a:cubicBezTo>
                    <a:pt x="35027" y="73127"/>
                    <a:pt x="35296" y="74643"/>
                    <a:pt x="35575" y="76185"/>
                  </a:cubicBezTo>
                  <a:cubicBezTo>
                    <a:pt x="35664" y="76667"/>
                    <a:pt x="35752" y="77150"/>
                    <a:pt x="35844" y="77638"/>
                  </a:cubicBezTo>
                  <a:cubicBezTo>
                    <a:pt x="35893" y="77904"/>
                    <a:pt x="35946" y="78176"/>
                    <a:pt x="35998" y="78445"/>
                  </a:cubicBezTo>
                  <a:cubicBezTo>
                    <a:pt x="40943" y="70416"/>
                    <a:pt x="43807" y="60912"/>
                    <a:pt x="43781" y="50728"/>
                  </a:cubicBezTo>
                  <a:cubicBezTo>
                    <a:pt x="43768" y="45746"/>
                    <a:pt x="43053" y="40934"/>
                    <a:pt x="41746" y="36372"/>
                  </a:cubicBezTo>
                  <a:lnTo>
                    <a:pt x="41746" y="36372"/>
                  </a:lnTo>
                  <a:cubicBezTo>
                    <a:pt x="44440" y="42829"/>
                    <a:pt x="45938" y="49924"/>
                    <a:pt x="45959" y="57386"/>
                  </a:cubicBezTo>
                  <a:cubicBezTo>
                    <a:pt x="45988" y="68131"/>
                    <a:pt x="42928" y="78152"/>
                    <a:pt x="37655" y="86584"/>
                  </a:cubicBezTo>
                  <a:lnTo>
                    <a:pt x="37711" y="86840"/>
                  </a:lnTo>
                  <a:cubicBezTo>
                    <a:pt x="37875" y="87574"/>
                    <a:pt x="38029" y="88302"/>
                    <a:pt x="38198" y="89042"/>
                  </a:cubicBezTo>
                  <a:cubicBezTo>
                    <a:pt x="38457" y="90173"/>
                    <a:pt x="38742" y="91275"/>
                    <a:pt x="39040" y="92360"/>
                  </a:cubicBezTo>
                  <a:cubicBezTo>
                    <a:pt x="46135" y="82586"/>
                    <a:pt x="50327" y="70472"/>
                    <a:pt x="50290" y="57375"/>
                  </a:cubicBezTo>
                  <a:cubicBezTo>
                    <a:pt x="50277" y="51631"/>
                    <a:pt x="49434" y="46099"/>
                    <a:pt x="47909" y="40859"/>
                  </a:cubicBezTo>
                  <a:lnTo>
                    <a:pt x="47909" y="40859"/>
                  </a:lnTo>
                  <a:cubicBezTo>
                    <a:pt x="50821" y="47994"/>
                    <a:pt x="52448" y="55820"/>
                    <a:pt x="52471" y="64019"/>
                  </a:cubicBezTo>
                  <a:cubicBezTo>
                    <a:pt x="52505" y="77248"/>
                    <a:pt x="48378" y="89501"/>
                    <a:pt x="41374" y="99501"/>
                  </a:cubicBezTo>
                  <a:cubicBezTo>
                    <a:pt x="41992" y="101117"/>
                    <a:pt x="42655" y="102672"/>
                    <a:pt x="43354" y="104175"/>
                  </a:cubicBezTo>
                  <a:cubicBezTo>
                    <a:pt x="43668" y="103762"/>
                    <a:pt x="43990" y="103359"/>
                    <a:pt x="44294" y="102942"/>
                  </a:cubicBezTo>
                  <a:cubicBezTo>
                    <a:pt x="45928" y="98464"/>
                    <a:pt x="48304" y="94256"/>
                    <a:pt x="51355" y="90513"/>
                  </a:cubicBezTo>
                  <a:cubicBezTo>
                    <a:pt x="54863" y="82402"/>
                    <a:pt x="56818" y="73438"/>
                    <a:pt x="56794" y="64008"/>
                  </a:cubicBezTo>
                  <a:cubicBezTo>
                    <a:pt x="56791" y="63294"/>
                    <a:pt x="56758" y="62585"/>
                    <a:pt x="56735" y="61876"/>
                  </a:cubicBezTo>
                  <a:cubicBezTo>
                    <a:pt x="56295" y="60108"/>
                    <a:pt x="55829" y="58382"/>
                    <a:pt x="55327" y="56709"/>
                  </a:cubicBezTo>
                  <a:lnTo>
                    <a:pt x="55279" y="56545"/>
                  </a:lnTo>
                  <a:cubicBezTo>
                    <a:pt x="55093" y="55922"/>
                    <a:pt x="54898" y="55309"/>
                    <a:pt x="54704" y="54701"/>
                  </a:cubicBezTo>
                  <a:lnTo>
                    <a:pt x="54535" y="54172"/>
                  </a:lnTo>
                  <a:cubicBezTo>
                    <a:pt x="54351" y="53606"/>
                    <a:pt x="54161" y="53050"/>
                    <a:pt x="53969" y="52495"/>
                  </a:cubicBezTo>
                  <a:lnTo>
                    <a:pt x="53757" y="51879"/>
                  </a:lnTo>
                  <a:cubicBezTo>
                    <a:pt x="53567" y="51343"/>
                    <a:pt x="53375" y="50809"/>
                    <a:pt x="53180" y="50284"/>
                  </a:cubicBezTo>
                  <a:lnTo>
                    <a:pt x="52948" y="49665"/>
                  </a:lnTo>
                  <a:cubicBezTo>
                    <a:pt x="52752" y="49140"/>
                    <a:pt x="52550" y="48620"/>
                    <a:pt x="52349" y="48108"/>
                  </a:cubicBezTo>
                  <a:lnTo>
                    <a:pt x="52125" y="47556"/>
                  </a:lnTo>
                  <a:cubicBezTo>
                    <a:pt x="51911" y="47029"/>
                    <a:pt x="51695" y="46500"/>
                    <a:pt x="51475" y="45979"/>
                  </a:cubicBezTo>
                  <a:lnTo>
                    <a:pt x="51333" y="45655"/>
                  </a:lnTo>
                  <a:cubicBezTo>
                    <a:pt x="50538" y="43804"/>
                    <a:pt x="49708" y="42026"/>
                    <a:pt x="48841" y="40317"/>
                  </a:cubicBezTo>
                  <a:lnTo>
                    <a:pt x="48784" y="40200"/>
                  </a:lnTo>
                  <a:cubicBezTo>
                    <a:pt x="48609" y="39860"/>
                    <a:pt x="48435" y="39533"/>
                    <a:pt x="48260" y="39202"/>
                  </a:cubicBezTo>
                  <a:cubicBezTo>
                    <a:pt x="48034" y="38767"/>
                    <a:pt x="47805" y="38338"/>
                    <a:pt x="47572" y="37914"/>
                  </a:cubicBezTo>
                  <a:cubicBezTo>
                    <a:pt x="47395" y="37584"/>
                    <a:pt x="47212" y="37255"/>
                    <a:pt x="47031" y="36932"/>
                  </a:cubicBezTo>
                  <a:cubicBezTo>
                    <a:pt x="46743" y="36424"/>
                    <a:pt x="46456" y="35922"/>
                    <a:pt x="46163" y="35429"/>
                  </a:cubicBezTo>
                  <a:cubicBezTo>
                    <a:pt x="45938" y="35047"/>
                    <a:pt x="45714" y="34675"/>
                    <a:pt x="45488" y="34304"/>
                  </a:cubicBezTo>
                  <a:cubicBezTo>
                    <a:pt x="45218" y="33864"/>
                    <a:pt x="44948" y="33426"/>
                    <a:pt x="44674" y="33000"/>
                  </a:cubicBezTo>
                  <a:cubicBezTo>
                    <a:pt x="44485" y="32701"/>
                    <a:pt x="44295" y="32408"/>
                    <a:pt x="44107" y="32118"/>
                  </a:cubicBezTo>
                  <a:cubicBezTo>
                    <a:pt x="43837" y="31709"/>
                    <a:pt x="43567" y="31307"/>
                    <a:pt x="43296" y="30906"/>
                  </a:cubicBezTo>
                  <a:cubicBezTo>
                    <a:pt x="43112" y="30637"/>
                    <a:pt x="42931" y="30365"/>
                    <a:pt x="42747" y="30100"/>
                  </a:cubicBezTo>
                  <a:cubicBezTo>
                    <a:pt x="42368" y="29559"/>
                    <a:pt x="41986" y="29029"/>
                    <a:pt x="41603" y="28504"/>
                  </a:cubicBezTo>
                  <a:cubicBezTo>
                    <a:pt x="41411" y="28242"/>
                    <a:pt x="41216" y="27986"/>
                    <a:pt x="41024" y="27730"/>
                  </a:cubicBezTo>
                  <a:cubicBezTo>
                    <a:pt x="40751" y="27367"/>
                    <a:pt x="40477" y="27013"/>
                    <a:pt x="40203" y="26658"/>
                  </a:cubicBezTo>
                  <a:lnTo>
                    <a:pt x="39643" y="25947"/>
                  </a:lnTo>
                  <a:cubicBezTo>
                    <a:pt x="39227" y="25426"/>
                    <a:pt x="38807" y="24915"/>
                    <a:pt x="38386" y="24413"/>
                  </a:cubicBezTo>
                  <a:lnTo>
                    <a:pt x="37834" y="23770"/>
                  </a:lnTo>
                  <a:cubicBezTo>
                    <a:pt x="37544" y="23432"/>
                    <a:pt x="37250" y="23095"/>
                    <a:pt x="36955" y="22765"/>
                  </a:cubicBezTo>
                  <a:lnTo>
                    <a:pt x="36371" y="22112"/>
                  </a:lnTo>
                  <a:cubicBezTo>
                    <a:pt x="35973" y="21678"/>
                    <a:pt x="35575" y="21251"/>
                    <a:pt x="35176" y="20832"/>
                  </a:cubicBezTo>
                  <a:lnTo>
                    <a:pt x="34595" y="20233"/>
                  </a:lnTo>
                  <a:cubicBezTo>
                    <a:pt x="34269" y="19896"/>
                    <a:pt x="33941" y="19566"/>
                    <a:pt x="33611" y="19240"/>
                  </a:cubicBezTo>
                  <a:lnTo>
                    <a:pt x="33014" y="18657"/>
                  </a:lnTo>
                  <a:cubicBezTo>
                    <a:pt x="32680" y="18334"/>
                    <a:pt x="32343" y="18016"/>
                    <a:pt x="32010" y="17704"/>
                  </a:cubicBezTo>
                  <a:lnTo>
                    <a:pt x="31498" y="17227"/>
                  </a:lnTo>
                  <a:cubicBezTo>
                    <a:pt x="31067" y="16833"/>
                    <a:pt x="30632" y="16446"/>
                    <a:pt x="30198" y="16064"/>
                  </a:cubicBezTo>
                  <a:lnTo>
                    <a:pt x="29614" y="15563"/>
                  </a:lnTo>
                  <a:cubicBezTo>
                    <a:pt x="29295" y="15291"/>
                    <a:pt x="28976" y="15022"/>
                    <a:pt x="28656" y="14757"/>
                  </a:cubicBezTo>
                  <a:lnTo>
                    <a:pt x="28115" y="14310"/>
                  </a:lnTo>
                  <a:cubicBezTo>
                    <a:pt x="27662" y="13942"/>
                    <a:pt x="27208" y="13585"/>
                    <a:pt x="26754" y="13233"/>
                  </a:cubicBezTo>
                  <a:lnTo>
                    <a:pt x="26202" y="12812"/>
                  </a:lnTo>
                  <a:cubicBezTo>
                    <a:pt x="25883" y="12569"/>
                    <a:pt x="25566" y="12332"/>
                    <a:pt x="25248" y="12096"/>
                  </a:cubicBezTo>
                  <a:lnTo>
                    <a:pt x="24673" y="11678"/>
                  </a:lnTo>
                  <a:cubicBezTo>
                    <a:pt x="24219" y="11349"/>
                    <a:pt x="23765" y="11030"/>
                    <a:pt x="23312" y="10718"/>
                  </a:cubicBezTo>
                  <a:lnTo>
                    <a:pt x="22843" y="10403"/>
                  </a:lnTo>
                  <a:cubicBezTo>
                    <a:pt x="22507" y="10177"/>
                    <a:pt x="22174" y="9952"/>
                    <a:pt x="21840" y="9734"/>
                  </a:cubicBezTo>
                  <a:lnTo>
                    <a:pt x="21248" y="9354"/>
                  </a:lnTo>
                  <a:cubicBezTo>
                    <a:pt x="20908" y="9134"/>
                    <a:pt x="20566" y="8920"/>
                    <a:pt x="20226" y="8710"/>
                  </a:cubicBezTo>
                  <a:lnTo>
                    <a:pt x="19640" y="8350"/>
                  </a:lnTo>
                  <a:cubicBezTo>
                    <a:pt x="19249" y="8113"/>
                    <a:pt x="18859" y="7884"/>
                    <a:pt x="18469" y="7657"/>
                  </a:cubicBezTo>
                  <a:lnTo>
                    <a:pt x="17883" y="7321"/>
                  </a:lnTo>
                  <a:cubicBezTo>
                    <a:pt x="17584" y="7151"/>
                    <a:pt x="17283" y="6982"/>
                    <a:pt x="16987" y="6817"/>
                  </a:cubicBezTo>
                  <a:lnTo>
                    <a:pt x="16449" y="6521"/>
                  </a:lnTo>
                  <a:cubicBezTo>
                    <a:pt x="16025" y="6292"/>
                    <a:pt x="15604" y="6070"/>
                    <a:pt x="15184" y="5854"/>
                  </a:cubicBezTo>
                  <a:lnTo>
                    <a:pt x="14595" y="5553"/>
                  </a:lnTo>
                  <a:cubicBezTo>
                    <a:pt x="14325" y="5420"/>
                    <a:pt x="14059" y="5286"/>
                    <a:pt x="13795" y="5155"/>
                  </a:cubicBezTo>
                  <a:lnTo>
                    <a:pt x="13192" y="4862"/>
                  </a:lnTo>
                  <a:cubicBezTo>
                    <a:pt x="12826" y="4686"/>
                    <a:pt x="12459" y="4513"/>
                    <a:pt x="12097" y="4348"/>
                  </a:cubicBezTo>
                  <a:lnTo>
                    <a:pt x="11422" y="4042"/>
                  </a:lnTo>
                  <a:lnTo>
                    <a:pt x="10702" y="3721"/>
                  </a:lnTo>
                  <a:lnTo>
                    <a:pt x="10060" y="3443"/>
                  </a:lnTo>
                  <a:lnTo>
                    <a:pt x="9374" y="3158"/>
                  </a:lnTo>
                  <a:cubicBezTo>
                    <a:pt x="9035" y="3018"/>
                    <a:pt x="8699" y="2882"/>
                    <a:pt x="8367" y="2751"/>
                  </a:cubicBezTo>
                  <a:lnTo>
                    <a:pt x="7759" y="2511"/>
                  </a:lnTo>
                  <a:lnTo>
                    <a:pt x="7079" y="2252"/>
                  </a:lnTo>
                  <a:lnTo>
                    <a:pt x="6581" y="2068"/>
                  </a:lnTo>
                  <a:cubicBezTo>
                    <a:pt x="6103" y="1892"/>
                    <a:pt x="5630" y="1724"/>
                    <a:pt x="5169" y="1565"/>
                  </a:cubicBezTo>
                  <a:lnTo>
                    <a:pt x="4993" y="1502"/>
                  </a:lnTo>
                  <a:cubicBezTo>
                    <a:pt x="4745" y="1420"/>
                    <a:pt x="4502" y="1337"/>
                    <a:pt x="4262" y="1261"/>
                  </a:cubicBezTo>
                  <a:lnTo>
                    <a:pt x="3942" y="1153"/>
                  </a:lnTo>
                  <a:cubicBezTo>
                    <a:pt x="3123" y="890"/>
                    <a:pt x="2339" y="649"/>
                    <a:pt x="1596" y="436"/>
                  </a:cubicBezTo>
                  <a:lnTo>
                    <a:pt x="1521" y="414"/>
                  </a:lnTo>
                  <a:cubicBezTo>
                    <a:pt x="994" y="266"/>
                    <a:pt x="486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5564389" y="3018164"/>
              <a:ext cx="240091" cy="210300"/>
            </a:xfrm>
            <a:custGeom>
              <a:avLst/>
              <a:gdLst/>
              <a:ahLst/>
              <a:cxnLst/>
              <a:rect l="l" t="t" r="r" b="b"/>
              <a:pathLst>
                <a:path w="12653" h="11083" extrusionOk="0">
                  <a:moveTo>
                    <a:pt x="6325" y="0"/>
                  </a:moveTo>
                  <a:cubicBezTo>
                    <a:pt x="5470" y="0"/>
                    <a:pt x="4602" y="198"/>
                    <a:pt x="3789" y="617"/>
                  </a:cubicBezTo>
                  <a:cubicBezTo>
                    <a:pt x="1071" y="2010"/>
                    <a:pt x="0" y="5352"/>
                    <a:pt x="1394" y="8067"/>
                  </a:cubicBezTo>
                  <a:lnTo>
                    <a:pt x="1394" y="8066"/>
                  </a:lnTo>
                  <a:cubicBezTo>
                    <a:pt x="2378" y="9983"/>
                    <a:pt x="4321" y="11083"/>
                    <a:pt x="6332" y="11083"/>
                  </a:cubicBezTo>
                  <a:cubicBezTo>
                    <a:pt x="7182" y="11083"/>
                    <a:pt x="8045" y="10886"/>
                    <a:pt x="8853" y="10472"/>
                  </a:cubicBezTo>
                  <a:cubicBezTo>
                    <a:pt x="11581" y="9071"/>
                    <a:pt x="12652" y="5730"/>
                    <a:pt x="11252" y="3005"/>
                  </a:cubicBezTo>
                  <a:cubicBezTo>
                    <a:pt x="10274" y="1098"/>
                    <a:pt x="8336" y="0"/>
                    <a:pt x="6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5940946" y="2834687"/>
              <a:ext cx="281134" cy="471396"/>
            </a:xfrm>
            <a:custGeom>
              <a:avLst/>
              <a:gdLst/>
              <a:ahLst/>
              <a:cxnLst/>
              <a:rect l="l" t="t" r="r" b="b"/>
              <a:pathLst>
                <a:path w="14816" h="24843" extrusionOk="0">
                  <a:moveTo>
                    <a:pt x="4113" y="0"/>
                  </a:moveTo>
                  <a:cubicBezTo>
                    <a:pt x="4099" y="604"/>
                    <a:pt x="4022" y="1201"/>
                    <a:pt x="3892" y="1787"/>
                  </a:cubicBezTo>
                  <a:cubicBezTo>
                    <a:pt x="3340" y="4067"/>
                    <a:pt x="2067" y="6107"/>
                    <a:pt x="1283" y="8320"/>
                  </a:cubicBezTo>
                  <a:cubicBezTo>
                    <a:pt x="123" y="11494"/>
                    <a:pt x="0" y="15042"/>
                    <a:pt x="884" y="18307"/>
                  </a:cubicBezTo>
                  <a:cubicBezTo>
                    <a:pt x="1537" y="20711"/>
                    <a:pt x="2763" y="22956"/>
                    <a:pt x="4400" y="24843"/>
                  </a:cubicBezTo>
                  <a:cubicBezTo>
                    <a:pt x="4582" y="23189"/>
                    <a:pt x="5027" y="21570"/>
                    <a:pt x="5709" y="20056"/>
                  </a:cubicBezTo>
                  <a:cubicBezTo>
                    <a:pt x="6558" y="18161"/>
                    <a:pt x="9520" y="13181"/>
                    <a:pt x="12273" y="13181"/>
                  </a:cubicBezTo>
                  <a:cubicBezTo>
                    <a:pt x="12539" y="13181"/>
                    <a:pt x="12803" y="13227"/>
                    <a:pt x="13064" y="13327"/>
                  </a:cubicBezTo>
                  <a:cubicBezTo>
                    <a:pt x="13991" y="13683"/>
                    <a:pt x="14032" y="14194"/>
                    <a:pt x="13742" y="14741"/>
                  </a:cubicBezTo>
                  <a:lnTo>
                    <a:pt x="13851" y="14784"/>
                  </a:lnTo>
                  <a:cubicBezTo>
                    <a:pt x="14133" y="14155"/>
                    <a:pt x="14462" y="13538"/>
                    <a:pt x="14816" y="12922"/>
                  </a:cubicBezTo>
                  <a:cubicBezTo>
                    <a:pt x="14482" y="11333"/>
                    <a:pt x="14102" y="9771"/>
                    <a:pt x="13498" y="8259"/>
                  </a:cubicBezTo>
                  <a:cubicBezTo>
                    <a:pt x="12685" y="6195"/>
                    <a:pt x="8904" y="2211"/>
                    <a:pt x="4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6173912" y="3079892"/>
              <a:ext cx="155310" cy="578472"/>
            </a:xfrm>
            <a:custGeom>
              <a:avLst/>
              <a:gdLst/>
              <a:ahLst/>
              <a:cxnLst/>
              <a:rect l="l" t="t" r="r" b="b"/>
              <a:pathLst>
                <a:path w="8185" h="30486" extrusionOk="0">
                  <a:moveTo>
                    <a:pt x="2539" y="0"/>
                  </a:moveTo>
                  <a:cubicBezTo>
                    <a:pt x="2185" y="616"/>
                    <a:pt x="1856" y="1233"/>
                    <a:pt x="1574" y="1862"/>
                  </a:cubicBezTo>
                  <a:cubicBezTo>
                    <a:pt x="1" y="5633"/>
                    <a:pt x="1008" y="9936"/>
                    <a:pt x="2171" y="13837"/>
                  </a:cubicBezTo>
                  <a:cubicBezTo>
                    <a:pt x="3342" y="17759"/>
                    <a:pt x="4641" y="21903"/>
                    <a:pt x="3557" y="25856"/>
                  </a:cubicBezTo>
                  <a:cubicBezTo>
                    <a:pt x="3301" y="26805"/>
                    <a:pt x="2899" y="27756"/>
                    <a:pt x="3008" y="28742"/>
                  </a:cubicBezTo>
                  <a:cubicBezTo>
                    <a:pt x="3111" y="29609"/>
                    <a:pt x="3831" y="30486"/>
                    <a:pt x="4671" y="30486"/>
                  </a:cubicBezTo>
                  <a:cubicBezTo>
                    <a:pt x="4771" y="30486"/>
                    <a:pt x="4872" y="30473"/>
                    <a:pt x="4974" y="30447"/>
                  </a:cubicBezTo>
                  <a:cubicBezTo>
                    <a:pt x="5560" y="30307"/>
                    <a:pt x="5963" y="29741"/>
                    <a:pt x="6248" y="29211"/>
                  </a:cubicBezTo>
                  <a:cubicBezTo>
                    <a:pt x="6597" y="28584"/>
                    <a:pt x="6870" y="27935"/>
                    <a:pt x="7091" y="27253"/>
                  </a:cubicBezTo>
                  <a:cubicBezTo>
                    <a:pt x="8184" y="24050"/>
                    <a:pt x="7963" y="20408"/>
                    <a:pt x="7166" y="17048"/>
                  </a:cubicBezTo>
                  <a:cubicBezTo>
                    <a:pt x="6225" y="12995"/>
                    <a:pt x="4547" y="9147"/>
                    <a:pt x="3577" y="5109"/>
                  </a:cubicBezTo>
                  <a:cubicBezTo>
                    <a:pt x="3153" y="3416"/>
                    <a:pt x="2877" y="1699"/>
                    <a:pt x="2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5260814" y="2419535"/>
              <a:ext cx="1254551" cy="1272691"/>
            </a:xfrm>
            <a:custGeom>
              <a:avLst/>
              <a:gdLst/>
              <a:ahLst/>
              <a:cxnLst/>
              <a:rect l="l" t="t" r="r" b="b"/>
              <a:pathLst>
                <a:path w="66116" h="67072" extrusionOk="0">
                  <a:moveTo>
                    <a:pt x="22323" y="31547"/>
                  </a:moveTo>
                  <a:cubicBezTo>
                    <a:pt x="24334" y="31547"/>
                    <a:pt x="26272" y="32645"/>
                    <a:pt x="27250" y="34552"/>
                  </a:cubicBezTo>
                  <a:lnTo>
                    <a:pt x="27252" y="34552"/>
                  </a:lnTo>
                  <a:cubicBezTo>
                    <a:pt x="28652" y="37277"/>
                    <a:pt x="27579" y="40618"/>
                    <a:pt x="24851" y="42019"/>
                  </a:cubicBezTo>
                  <a:cubicBezTo>
                    <a:pt x="24043" y="42433"/>
                    <a:pt x="23180" y="42630"/>
                    <a:pt x="22330" y="42630"/>
                  </a:cubicBezTo>
                  <a:cubicBezTo>
                    <a:pt x="20319" y="42630"/>
                    <a:pt x="18376" y="41530"/>
                    <a:pt x="17392" y="39613"/>
                  </a:cubicBezTo>
                  <a:cubicBezTo>
                    <a:pt x="15998" y="36899"/>
                    <a:pt x="17069" y="33557"/>
                    <a:pt x="19787" y="32164"/>
                  </a:cubicBezTo>
                  <a:cubicBezTo>
                    <a:pt x="20600" y="31745"/>
                    <a:pt x="21468" y="31547"/>
                    <a:pt x="22323" y="31547"/>
                  </a:cubicBezTo>
                  <a:close/>
                  <a:moveTo>
                    <a:pt x="41084" y="1"/>
                  </a:moveTo>
                  <a:cubicBezTo>
                    <a:pt x="41003" y="1"/>
                    <a:pt x="40923" y="1"/>
                    <a:pt x="40842" y="2"/>
                  </a:cubicBezTo>
                  <a:cubicBezTo>
                    <a:pt x="34288" y="34"/>
                    <a:pt x="27638" y="1567"/>
                    <a:pt x="21408" y="4765"/>
                  </a:cubicBezTo>
                  <a:cubicBezTo>
                    <a:pt x="19673" y="5658"/>
                    <a:pt x="18027" y="6649"/>
                    <a:pt x="16468" y="7738"/>
                  </a:cubicBezTo>
                  <a:cubicBezTo>
                    <a:pt x="8432" y="13313"/>
                    <a:pt x="2790" y="21294"/>
                    <a:pt x="1" y="30176"/>
                  </a:cubicBezTo>
                  <a:cubicBezTo>
                    <a:pt x="12137" y="55615"/>
                    <a:pt x="34966" y="64901"/>
                    <a:pt x="41363" y="67071"/>
                  </a:cubicBezTo>
                  <a:cubicBezTo>
                    <a:pt x="41349" y="65551"/>
                    <a:pt x="42781" y="64210"/>
                    <a:pt x="43316" y="62695"/>
                  </a:cubicBezTo>
                  <a:cubicBezTo>
                    <a:pt x="44264" y="60049"/>
                    <a:pt x="42463" y="57319"/>
                    <a:pt x="41371" y="54730"/>
                  </a:cubicBezTo>
                  <a:cubicBezTo>
                    <a:pt x="40312" y="52213"/>
                    <a:pt x="39938" y="49432"/>
                    <a:pt x="40242" y="46719"/>
                  </a:cubicBezTo>
                  <a:cubicBezTo>
                    <a:pt x="38605" y="44834"/>
                    <a:pt x="37378" y="42589"/>
                    <a:pt x="36725" y="40184"/>
                  </a:cubicBezTo>
                  <a:cubicBezTo>
                    <a:pt x="35842" y="36920"/>
                    <a:pt x="35965" y="33372"/>
                    <a:pt x="37125" y="30198"/>
                  </a:cubicBezTo>
                  <a:cubicBezTo>
                    <a:pt x="37909" y="27984"/>
                    <a:pt x="39182" y="25945"/>
                    <a:pt x="39734" y="23665"/>
                  </a:cubicBezTo>
                  <a:cubicBezTo>
                    <a:pt x="39863" y="23077"/>
                    <a:pt x="39941" y="22480"/>
                    <a:pt x="39955" y="21878"/>
                  </a:cubicBezTo>
                  <a:cubicBezTo>
                    <a:pt x="44746" y="24089"/>
                    <a:pt x="48527" y="28073"/>
                    <a:pt x="49340" y="30137"/>
                  </a:cubicBezTo>
                  <a:cubicBezTo>
                    <a:pt x="49944" y="31649"/>
                    <a:pt x="50324" y="33211"/>
                    <a:pt x="50658" y="34800"/>
                  </a:cubicBezTo>
                  <a:cubicBezTo>
                    <a:pt x="50996" y="36499"/>
                    <a:pt x="51271" y="38216"/>
                    <a:pt x="51695" y="39909"/>
                  </a:cubicBezTo>
                  <a:cubicBezTo>
                    <a:pt x="52666" y="43947"/>
                    <a:pt x="54344" y="47795"/>
                    <a:pt x="55284" y="51848"/>
                  </a:cubicBezTo>
                  <a:cubicBezTo>
                    <a:pt x="56082" y="55208"/>
                    <a:pt x="56303" y="58850"/>
                    <a:pt x="55209" y="62053"/>
                  </a:cubicBezTo>
                  <a:lnTo>
                    <a:pt x="55223" y="62059"/>
                  </a:lnTo>
                  <a:cubicBezTo>
                    <a:pt x="57869" y="59943"/>
                    <a:pt x="64052" y="54076"/>
                    <a:pt x="63076" y="45753"/>
                  </a:cubicBezTo>
                  <a:cubicBezTo>
                    <a:pt x="61863" y="35209"/>
                    <a:pt x="66116" y="30630"/>
                    <a:pt x="65039" y="25419"/>
                  </a:cubicBezTo>
                  <a:cubicBezTo>
                    <a:pt x="64660" y="23568"/>
                    <a:pt x="63116" y="20468"/>
                    <a:pt x="59727" y="17971"/>
                  </a:cubicBezTo>
                  <a:lnTo>
                    <a:pt x="59722" y="17961"/>
                  </a:lnTo>
                  <a:cubicBezTo>
                    <a:pt x="59610" y="14337"/>
                    <a:pt x="59122" y="9308"/>
                    <a:pt x="57700" y="3332"/>
                  </a:cubicBezTo>
                  <a:cubicBezTo>
                    <a:pt x="52458" y="1147"/>
                    <a:pt x="46809" y="1"/>
                    <a:pt x="4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6018652" y="3084788"/>
              <a:ext cx="188555" cy="653063"/>
            </a:xfrm>
            <a:custGeom>
              <a:avLst/>
              <a:gdLst/>
              <a:ahLst/>
              <a:cxnLst/>
              <a:rect l="l" t="t" r="r" b="b"/>
              <a:pathLst>
                <a:path w="9937" h="34417" extrusionOk="0">
                  <a:moveTo>
                    <a:pt x="8178" y="1"/>
                  </a:moveTo>
                  <a:cubicBezTo>
                    <a:pt x="5425" y="1"/>
                    <a:pt x="2463" y="4981"/>
                    <a:pt x="1614" y="6876"/>
                  </a:cubicBezTo>
                  <a:cubicBezTo>
                    <a:pt x="932" y="8390"/>
                    <a:pt x="487" y="10009"/>
                    <a:pt x="305" y="11663"/>
                  </a:cubicBezTo>
                  <a:cubicBezTo>
                    <a:pt x="1" y="14374"/>
                    <a:pt x="375" y="17155"/>
                    <a:pt x="1434" y="19673"/>
                  </a:cubicBezTo>
                  <a:cubicBezTo>
                    <a:pt x="2526" y="22261"/>
                    <a:pt x="4327" y="24993"/>
                    <a:pt x="3381" y="27637"/>
                  </a:cubicBezTo>
                  <a:cubicBezTo>
                    <a:pt x="2844" y="29152"/>
                    <a:pt x="1412" y="30493"/>
                    <a:pt x="1426" y="32013"/>
                  </a:cubicBezTo>
                  <a:lnTo>
                    <a:pt x="1494" y="32557"/>
                  </a:lnTo>
                  <a:cubicBezTo>
                    <a:pt x="1777" y="33713"/>
                    <a:pt x="2984" y="34417"/>
                    <a:pt x="4179" y="34417"/>
                  </a:cubicBezTo>
                  <a:cubicBezTo>
                    <a:pt x="4410" y="34417"/>
                    <a:pt x="4640" y="34390"/>
                    <a:pt x="4863" y="34336"/>
                  </a:cubicBezTo>
                  <a:cubicBezTo>
                    <a:pt x="6231" y="34006"/>
                    <a:pt x="7278" y="32861"/>
                    <a:pt x="7890" y="31592"/>
                  </a:cubicBezTo>
                  <a:cubicBezTo>
                    <a:pt x="9670" y="27939"/>
                    <a:pt x="8465" y="23586"/>
                    <a:pt x="7105" y="19761"/>
                  </a:cubicBezTo>
                  <a:cubicBezTo>
                    <a:pt x="5738" y="15939"/>
                    <a:pt x="4234" y="11777"/>
                    <a:pt x="5514" y="7921"/>
                  </a:cubicBezTo>
                  <a:cubicBezTo>
                    <a:pt x="6111" y="6140"/>
                    <a:pt x="7244" y="4628"/>
                    <a:pt x="8378" y="3167"/>
                  </a:cubicBezTo>
                  <a:cubicBezTo>
                    <a:pt x="8767" y="2672"/>
                    <a:pt x="9374" y="2095"/>
                    <a:pt x="9647" y="1561"/>
                  </a:cubicBezTo>
                  <a:cubicBezTo>
                    <a:pt x="9937" y="1014"/>
                    <a:pt x="9898" y="503"/>
                    <a:pt x="8969" y="147"/>
                  </a:cubicBezTo>
                  <a:cubicBezTo>
                    <a:pt x="8708" y="47"/>
                    <a:pt x="8444" y="1"/>
                    <a:pt x="8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3503975" y="414840"/>
              <a:ext cx="2905566" cy="3292447"/>
            </a:xfrm>
            <a:custGeom>
              <a:avLst/>
              <a:gdLst/>
              <a:ahLst/>
              <a:cxnLst/>
              <a:rect l="l" t="t" r="r" b="b"/>
              <a:pathLst>
                <a:path w="153126" h="173515" extrusionOk="0">
                  <a:moveTo>
                    <a:pt x="18196" y="0"/>
                  </a:moveTo>
                  <a:cubicBezTo>
                    <a:pt x="17907" y="0"/>
                    <a:pt x="17641" y="154"/>
                    <a:pt x="17499" y="408"/>
                  </a:cubicBezTo>
                  <a:cubicBezTo>
                    <a:pt x="17351" y="670"/>
                    <a:pt x="17362" y="989"/>
                    <a:pt x="17529" y="1240"/>
                  </a:cubicBezTo>
                  <a:cubicBezTo>
                    <a:pt x="17529" y="1242"/>
                    <a:pt x="17675" y="1462"/>
                    <a:pt x="17940" y="1889"/>
                  </a:cubicBezTo>
                  <a:cubicBezTo>
                    <a:pt x="19808" y="4879"/>
                    <a:pt x="27298" y="17815"/>
                    <a:pt x="27278" y="29961"/>
                  </a:cubicBezTo>
                  <a:lnTo>
                    <a:pt x="27278" y="29991"/>
                  </a:lnTo>
                  <a:lnTo>
                    <a:pt x="27278" y="29991"/>
                  </a:lnTo>
                  <a:lnTo>
                    <a:pt x="27278" y="29991"/>
                  </a:lnTo>
                  <a:cubicBezTo>
                    <a:pt x="27281" y="32332"/>
                    <a:pt x="25760" y="34662"/>
                    <a:pt x="23283" y="36826"/>
                  </a:cubicBezTo>
                  <a:cubicBezTo>
                    <a:pt x="19584" y="40069"/>
                    <a:pt x="13893" y="42807"/>
                    <a:pt x="9149" y="44696"/>
                  </a:cubicBezTo>
                  <a:cubicBezTo>
                    <a:pt x="6776" y="45643"/>
                    <a:pt x="4637" y="46383"/>
                    <a:pt x="3095" y="46885"/>
                  </a:cubicBezTo>
                  <a:cubicBezTo>
                    <a:pt x="1553" y="47387"/>
                    <a:pt x="618" y="47649"/>
                    <a:pt x="615" y="47649"/>
                  </a:cubicBezTo>
                  <a:cubicBezTo>
                    <a:pt x="301" y="47738"/>
                    <a:pt x="74" y="48005"/>
                    <a:pt x="36" y="48329"/>
                  </a:cubicBezTo>
                  <a:cubicBezTo>
                    <a:pt x="0" y="48652"/>
                    <a:pt x="161" y="48963"/>
                    <a:pt x="448" y="49121"/>
                  </a:cubicBezTo>
                  <a:cubicBezTo>
                    <a:pt x="5306" y="51774"/>
                    <a:pt x="10407" y="52825"/>
                    <a:pt x="15402" y="52825"/>
                  </a:cubicBezTo>
                  <a:cubicBezTo>
                    <a:pt x="32997" y="52791"/>
                    <a:pt x="49393" y="39977"/>
                    <a:pt x="52012" y="37856"/>
                  </a:cubicBezTo>
                  <a:lnTo>
                    <a:pt x="52012" y="37856"/>
                  </a:lnTo>
                  <a:cubicBezTo>
                    <a:pt x="59232" y="40458"/>
                    <a:pt x="64327" y="44142"/>
                    <a:pt x="68117" y="48857"/>
                  </a:cubicBezTo>
                  <a:cubicBezTo>
                    <a:pt x="73909" y="56060"/>
                    <a:pt x="76656" y="65786"/>
                    <a:pt x="78841" y="77795"/>
                  </a:cubicBezTo>
                  <a:cubicBezTo>
                    <a:pt x="81028" y="89799"/>
                    <a:pt x="82662" y="104050"/>
                    <a:pt x="86357" y="120219"/>
                  </a:cubicBezTo>
                  <a:cubicBezTo>
                    <a:pt x="90694" y="139176"/>
                    <a:pt x="100619" y="151864"/>
                    <a:pt x="110404" y="160103"/>
                  </a:cubicBezTo>
                  <a:cubicBezTo>
                    <a:pt x="120190" y="168348"/>
                    <a:pt x="129830" y="172166"/>
                    <a:pt x="133684" y="173472"/>
                  </a:cubicBezTo>
                  <a:cubicBezTo>
                    <a:pt x="133769" y="173501"/>
                    <a:pt x="133855" y="173515"/>
                    <a:pt x="133940" y="173515"/>
                  </a:cubicBezTo>
                  <a:cubicBezTo>
                    <a:pt x="134272" y="173515"/>
                    <a:pt x="134583" y="173305"/>
                    <a:pt x="134696" y="172973"/>
                  </a:cubicBezTo>
                  <a:cubicBezTo>
                    <a:pt x="134838" y="172554"/>
                    <a:pt x="134615" y="172102"/>
                    <a:pt x="134197" y="171960"/>
                  </a:cubicBezTo>
                  <a:cubicBezTo>
                    <a:pt x="130472" y="170699"/>
                    <a:pt x="121007" y="166949"/>
                    <a:pt x="111434" y="158883"/>
                  </a:cubicBezTo>
                  <a:cubicBezTo>
                    <a:pt x="101860" y="150811"/>
                    <a:pt x="92172" y="138446"/>
                    <a:pt x="87916" y="119862"/>
                  </a:cubicBezTo>
                  <a:cubicBezTo>
                    <a:pt x="83016" y="98434"/>
                    <a:pt x="81761" y="80337"/>
                    <a:pt x="77921" y="66138"/>
                  </a:cubicBezTo>
                  <a:cubicBezTo>
                    <a:pt x="75997" y="59041"/>
                    <a:pt x="73417" y="52905"/>
                    <a:pt x="69365" y="47857"/>
                  </a:cubicBezTo>
                  <a:cubicBezTo>
                    <a:pt x="65314" y="42808"/>
                    <a:pt x="59794" y="38883"/>
                    <a:pt x="52123" y="36199"/>
                  </a:cubicBezTo>
                  <a:cubicBezTo>
                    <a:pt x="52036" y="36169"/>
                    <a:pt x="51947" y="36154"/>
                    <a:pt x="51858" y="36154"/>
                  </a:cubicBezTo>
                  <a:cubicBezTo>
                    <a:pt x="51671" y="36154"/>
                    <a:pt x="51486" y="36220"/>
                    <a:pt x="51340" y="36344"/>
                  </a:cubicBezTo>
                  <a:cubicBezTo>
                    <a:pt x="51340" y="36344"/>
                    <a:pt x="51077" y="36569"/>
                    <a:pt x="50564" y="36974"/>
                  </a:cubicBezTo>
                  <a:cubicBezTo>
                    <a:pt x="46990" y="39824"/>
                    <a:pt x="31469" y="51227"/>
                    <a:pt x="15460" y="51227"/>
                  </a:cubicBezTo>
                  <a:cubicBezTo>
                    <a:pt x="15441" y="51227"/>
                    <a:pt x="15422" y="51227"/>
                    <a:pt x="15404" y="51227"/>
                  </a:cubicBezTo>
                  <a:cubicBezTo>
                    <a:pt x="11233" y="51226"/>
                    <a:pt x="7035" y="50466"/>
                    <a:pt x="2975" y="48602"/>
                  </a:cubicBezTo>
                  <a:lnTo>
                    <a:pt x="2975" y="48602"/>
                  </a:lnTo>
                  <a:cubicBezTo>
                    <a:pt x="5493" y="47802"/>
                    <a:pt x="10129" y="46206"/>
                    <a:pt x="14790" y="43978"/>
                  </a:cubicBezTo>
                  <a:cubicBezTo>
                    <a:pt x="18234" y="42330"/>
                    <a:pt x="21690" y="40340"/>
                    <a:pt x="24336" y="38028"/>
                  </a:cubicBezTo>
                  <a:cubicBezTo>
                    <a:pt x="26967" y="35724"/>
                    <a:pt x="28859" y="33048"/>
                    <a:pt x="28876" y="29986"/>
                  </a:cubicBezTo>
                  <a:lnTo>
                    <a:pt x="28876" y="29957"/>
                  </a:lnTo>
                  <a:lnTo>
                    <a:pt x="28876" y="29957"/>
                  </a:lnTo>
                  <a:lnTo>
                    <a:pt x="28876" y="29957"/>
                  </a:lnTo>
                  <a:cubicBezTo>
                    <a:pt x="28852" y="17933"/>
                    <a:pt x="22083" y="5670"/>
                    <a:pt x="19689" y="1691"/>
                  </a:cubicBezTo>
                  <a:lnTo>
                    <a:pt x="19689" y="1691"/>
                  </a:lnTo>
                  <a:cubicBezTo>
                    <a:pt x="30164" y="2573"/>
                    <a:pt x="38528" y="8216"/>
                    <a:pt x="44360" y="13810"/>
                  </a:cubicBezTo>
                  <a:cubicBezTo>
                    <a:pt x="47413" y="16737"/>
                    <a:pt x="49766" y="19644"/>
                    <a:pt x="51350" y="21812"/>
                  </a:cubicBezTo>
                  <a:cubicBezTo>
                    <a:pt x="52140" y="22896"/>
                    <a:pt x="52740" y="23797"/>
                    <a:pt x="53141" y="24424"/>
                  </a:cubicBezTo>
                  <a:cubicBezTo>
                    <a:pt x="53342" y="24737"/>
                    <a:pt x="53492" y="24982"/>
                    <a:pt x="53592" y="25147"/>
                  </a:cubicBezTo>
                  <a:lnTo>
                    <a:pt x="53737" y="25392"/>
                  </a:lnTo>
                  <a:cubicBezTo>
                    <a:pt x="53874" y="25634"/>
                    <a:pt x="54129" y="25786"/>
                    <a:pt x="54407" y="25794"/>
                  </a:cubicBezTo>
                  <a:lnTo>
                    <a:pt x="54758" y="25814"/>
                  </a:lnTo>
                  <a:cubicBezTo>
                    <a:pt x="58369" y="26056"/>
                    <a:pt x="89233" y="29057"/>
                    <a:pt x="123634" y="64115"/>
                  </a:cubicBezTo>
                  <a:cubicBezTo>
                    <a:pt x="147397" y="88338"/>
                    <a:pt x="151148" y="112628"/>
                    <a:pt x="151513" y="123640"/>
                  </a:cubicBezTo>
                  <a:cubicBezTo>
                    <a:pt x="151527" y="124072"/>
                    <a:pt x="151882" y="124414"/>
                    <a:pt x="152312" y="124414"/>
                  </a:cubicBezTo>
                  <a:cubicBezTo>
                    <a:pt x="152321" y="124414"/>
                    <a:pt x="152329" y="124413"/>
                    <a:pt x="152338" y="124413"/>
                  </a:cubicBezTo>
                  <a:cubicBezTo>
                    <a:pt x="152779" y="124398"/>
                    <a:pt x="153125" y="124030"/>
                    <a:pt x="153111" y="123588"/>
                  </a:cubicBezTo>
                  <a:cubicBezTo>
                    <a:pt x="152745" y="112301"/>
                    <a:pt x="148869" y="87549"/>
                    <a:pt x="124774" y="62995"/>
                  </a:cubicBezTo>
                  <a:cubicBezTo>
                    <a:pt x="90174" y="27723"/>
                    <a:pt x="58950" y="24491"/>
                    <a:pt x="54898" y="24221"/>
                  </a:cubicBezTo>
                  <a:lnTo>
                    <a:pt x="54898" y="24221"/>
                  </a:lnTo>
                  <a:cubicBezTo>
                    <a:pt x="54049" y="22826"/>
                    <a:pt x="50819" y="17791"/>
                    <a:pt x="45466" y="12656"/>
                  </a:cubicBezTo>
                  <a:cubicBezTo>
                    <a:pt x="39194" y="6642"/>
                    <a:pt x="29967" y="462"/>
                    <a:pt x="18226" y="1"/>
                  </a:cubicBezTo>
                  <a:cubicBezTo>
                    <a:pt x="18216" y="0"/>
                    <a:pt x="18206" y="0"/>
                    <a:pt x="18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5810354" y="2670699"/>
              <a:ext cx="703176" cy="941464"/>
            </a:xfrm>
            <a:custGeom>
              <a:avLst/>
              <a:gdLst/>
              <a:ahLst/>
              <a:cxnLst/>
              <a:rect l="l" t="t" r="r" b="b"/>
              <a:pathLst>
                <a:path w="37058" h="49616" extrusionOk="0">
                  <a:moveTo>
                    <a:pt x="17170" y="1"/>
                  </a:moveTo>
                  <a:cubicBezTo>
                    <a:pt x="17165" y="1"/>
                    <a:pt x="17160" y="1"/>
                    <a:pt x="17155" y="1"/>
                  </a:cubicBezTo>
                  <a:cubicBezTo>
                    <a:pt x="12621" y="1"/>
                    <a:pt x="7171" y="888"/>
                    <a:pt x="644" y="3091"/>
                  </a:cubicBezTo>
                  <a:cubicBezTo>
                    <a:pt x="225" y="3232"/>
                    <a:pt x="0" y="3686"/>
                    <a:pt x="142" y="4104"/>
                  </a:cubicBezTo>
                  <a:cubicBezTo>
                    <a:pt x="254" y="4437"/>
                    <a:pt x="565" y="4647"/>
                    <a:pt x="898" y="4647"/>
                  </a:cubicBezTo>
                  <a:cubicBezTo>
                    <a:pt x="983" y="4647"/>
                    <a:pt x="1069" y="4633"/>
                    <a:pt x="1154" y="4604"/>
                  </a:cubicBezTo>
                  <a:cubicBezTo>
                    <a:pt x="7549" y="2445"/>
                    <a:pt x="12830" y="1599"/>
                    <a:pt x="17155" y="1599"/>
                  </a:cubicBezTo>
                  <a:cubicBezTo>
                    <a:pt x="23681" y="1602"/>
                    <a:pt x="28028" y="3515"/>
                    <a:pt x="30856" y="5805"/>
                  </a:cubicBezTo>
                  <a:cubicBezTo>
                    <a:pt x="33681" y="8089"/>
                    <a:pt x="34989" y="10814"/>
                    <a:pt x="35302" y="12350"/>
                  </a:cubicBezTo>
                  <a:cubicBezTo>
                    <a:pt x="35410" y="12882"/>
                    <a:pt x="35460" y="13410"/>
                    <a:pt x="35460" y="13946"/>
                  </a:cubicBezTo>
                  <a:cubicBezTo>
                    <a:pt x="35500" y="17518"/>
                    <a:pt x="33112" y="21648"/>
                    <a:pt x="33096" y="28754"/>
                  </a:cubicBezTo>
                  <a:cubicBezTo>
                    <a:pt x="33096" y="29950"/>
                    <a:pt x="33165" y="31230"/>
                    <a:pt x="33325" y="32605"/>
                  </a:cubicBezTo>
                  <a:cubicBezTo>
                    <a:pt x="33391" y="33173"/>
                    <a:pt x="33424" y="33728"/>
                    <a:pt x="33424" y="34269"/>
                  </a:cubicBezTo>
                  <a:cubicBezTo>
                    <a:pt x="33447" y="41241"/>
                    <a:pt x="28156" y="46299"/>
                    <a:pt x="25769" y="48193"/>
                  </a:cubicBezTo>
                  <a:cubicBezTo>
                    <a:pt x="25422" y="48467"/>
                    <a:pt x="25366" y="48969"/>
                    <a:pt x="25642" y="49315"/>
                  </a:cubicBezTo>
                  <a:cubicBezTo>
                    <a:pt x="25800" y="49513"/>
                    <a:pt x="26032" y="49616"/>
                    <a:pt x="26267" y="49616"/>
                  </a:cubicBezTo>
                  <a:cubicBezTo>
                    <a:pt x="26442" y="49616"/>
                    <a:pt x="26618" y="49559"/>
                    <a:pt x="26765" y="49442"/>
                  </a:cubicBezTo>
                  <a:lnTo>
                    <a:pt x="26763" y="49442"/>
                  </a:lnTo>
                  <a:cubicBezTo>
                    <a:pt x="29277" y="47424"/>
                    <a:pt x="34997" y="42092"/>
                    <a:pt x="35020" y="34270"/>
                  </a:cubicBezTo>
                  <a:cubicBezTo>
                    <a:pt x="35020" y="33666"/>
                    <a:pt x="34986" y="33050"/>
                    <a:pt x="34913" y="32421"/>
                  </a:cubicBezTo>
                  <a:cubicBezTo>
                    <a:pt x="34760" y="31106"/>
                    <a:pt x="34694" y="29889"/>
                    <a:pt x="34694" y="28754"/>
                  </a:cubicBezTo>
                  <a:cubicBezTo>
                    <a:pt x="34679" y="22013"/>
                    <a:pt x="37017" y="18192"/>
                    <a:pt x="37058" y="13946"/>
                  </a:cubicBezTo>
                  <a:cubicBezTo>
                    <a:pt x="37058" y="13313"/>
                    <a:pt x="36999" y="12674"/>
                    <a:pt x="36868" y="12027"/>
                  </a:cubicBezTo>
                  <a:cubicBezTo>
                    <a:pt x="36453" y="10069"/>
                    <a:pt x="34978" y="7101"/>
                    <a:pt x="31863" y="4564"/>
                  </a:cubicBezTo>
                  <a:cubicBezTo>
                    <a:pt x="28750" y="2036"/>
                    <a:pt x="24002" y="1"/>
                    <a:pt x="17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5564086" y="3002965"/>
              <a:ext cx="240660" cy="240641"/>
            </a:xfrm>
            <a:custGeom>
              <a:avLst/>
              <a:gdLst/>
              <a:ahLst/>
              <a:cxnLst/>
              <a:rect l="l" t="t" r="r" b="b"/>
              <a:pathLst>
                <a:path w="12683" h="12682" extrusionOk="0">
                  <a:moveTo>
                    <a:pt x="6337" y="1599"/>
                  </a:moveTo>
                  <a:cubicBezTo>
                    <a:pt x="8058" y="1599"/>
                    <a:pt x="9718" y="2537"/>
                    <a:pt x="10559" y="4174"/>
                  </a:cubicBezTo>
                  <a:cubicBezTo>
                    <a:pt x="10916" y="4869"/>
                    <a:pt x="11084" y="5607"/>
                    <a:pt x="11084" y="6338"/>
                  </a:cubicBezTo>
                  <a:cubicBezTo>
                    <a:pt x="11083" y="8059"/>
                    <a:pt x="10144" y="9720"/>
                    <a:pt x="8509" y="10560"/>
                  </a:cubicBezTo>
                  <a:cubicBezTo>
                    <a:pt x="7813" y="10916"/>
                    <a:pt x="7076" y="11084"/>
                    <a:pt x="6346" y="11084"/>
                  </a:cubicBezTo>
                  <a:cubicBezTo>
                    <a:pt x="4623" y="11082"/>
                    <a:pt x="2963" y="10145"/>
                    <a:pt x="2124" y="8508"/>
                  </a:cubicBezTo>
                  <a:cubicBezTo>
                    <a:pt x="1767" y="7813"/>
                    <a:pt x="1599" y="7074"/>
                    <a:pt x="1599" y="6346"/>
                  </a:cubicBezTo>
                  <a:cubicBezTo>
                    <a:pt x="1600" y="4623"/>
                    <a:pt x="2537" y="2964"/>
                    <a:pt x="4176" y="2122"/>
                  </a:cubicBezTo>
                  <a:cubicBezTo>
                    <a:pt x="4871" y="1765"/>
                    <a:pt x="5607" y="1599"/>
                    <a:pt x="6337" y="1599"/>
                  </a:cubicBezTo>
                  <a:close/>
                  <a:moveTo>
                    <a:pt x="6341" y="0"/>
                  </a:moveTo>
                  <a:cubicBezTo>
                    <a:pt x="6340" y="0"/>
                    <a:pt x="6338" y="0"/>
                    <a:pt x="6337" y="0"/>
                  </a:cubicBezTo>
                  <a:cubicBezTo>
                    <a:pt x="5362" y="0"/>
                    <a:pt x="4369" y="227"/>
                    <a:pt x="3446" y="700"/>
                  </a:cubicBezTo>
                  <a:cubicBezTo>
                    <a:pt x="1259" y="1826"/>
                    <a:pt x="1" y="4046"/>
                    <a:pt x="1" y="6346"/>
                  </a:cubicBezTo>
                  <a:cubicBezTo>
                    <a:pt x="1" y="7320"/>
                    <a:pt x="228" y="8313"/>
                    <a:pt x="702" y="9238"/>
                  </a:cubicBezTo>
                  <a:cubicBezTo>
                    <a:pt x="1824" y="11422"/>
                    <a:pt x="4044" y="12682"/>
                    <a:pt x="6342" y="12682"/>
                  </a:cubicBezTo>
                  <a:cubicBezTo>
                    <a:pt x="6343" y="12682"/>
                    <a:pt x="6345" y="12682"/>
                    <a:pt x="6346" y="12682"/>
                  </a:cubicBezTo>
                  <a:cubicBezTo>
                    <a:pt x="7322" y="12682"/>
                    <a:pt x="8314" y="12456"/>
                    <a:pt x="9240" y="11980"/>
                  </a:cubicBezTo>
                  <a:cubicBezTo>
                    <a:pt x="11422" y="10856"/>
                    <a:pt x="12682" y="8638"/>
                    <a:pt x="12682" y="6337"/>
                  </a:cubicBezTo>
                  <a:cubicBezTo>
                    <a:pt x="12682" y="5362"/>
                    <a:pt x="12456" y="4369"/>
                    <a:pt x="11979" y="3444"/>
                  </a:cubicBezTo>
                  <a:cubicBezTo>
                    <a:pt x="10857" y="1260"/>
                    <a:pt x="8639" y="0"/>
                    <a:pt x="6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5634676" y="3079684"/>
              <a:ext cx="99543" cy="87209"/>
            </a:xfrm>
            <a:custGeom>
              <a:avLst/>
              <a:gdLst/>
              <a:ahLst/>
              <a:cxnLst/>
              <a:rect l="l" t="t" r="r" b="b"/>
              <a:pathLst>
                <a:path w="5246" h="4596" extrusionOk="0">
                  <a:moveTo>
                    <a:pt x="2620" y="1"/>
                  </a:moveTo>
                  <a:cubicBezTo>
                    <a:pt x="2267" y="1"/>
                    <a:pt x="1909" y="82"/>
                    <a:pt x="1574" y="254"/>
                  </a:cubicBezTo>
                  <a:cubicBezTo>
                    <a:pt x="443" y="836"/>
                    <a:pt x="1" y="2220"/>
                    <a:pt x="579" y="3347"/>
                  </a:cubicBezTo>
                  <a:cubicBezTo>
                    <a:pt x="985" y="4141"/>
                    <a:pt x="1791" y="4596"/>
                    <a:pt x="2625" y="4596"/>
                  </a:cubicBezTo>
                  <a:cubicBezTo>
                    <a:pt x="2978" y="4596"/>
                    <a:pt x="3337" y="4514"/>
                    <a:pt x="3672" y="4342"/>
                  </a:cubicBezTo>
                  <a:cubicBezTo>
                    <a:pt x="4799" y="3761"/>
                    <a:pt x="5245" y="2376"/>
                    <a:pt x="4667" y="1249"/>
                  </a:cubicBezTo>
                  <a:cubicBezTo>
                    <a:pt x="4258" y="456"/>
                    <a:pt x="3453" y="1"/>
                    <a:pt x="2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6007380" y="3069551"/>
              <a:ext cx="212634" cy="683517"/>
            </a:xfrm>
            <a:custGeom>
              <a:avLst/>
              <a:gdLst/>
              <a:ahLst/>
              <a:cxnLst/>
              <a:rect l="l" t="t" r="r" b="b"/>
              <a:pathLst>
                <a:path w="11206" h="36022" extrusionOk="0">
                  <a:moveTo>
                    <a:pt x="8714" y="1597"/>
                  </a:moveTo>
                  <a:cubicBezTo>
                    <a:pt x="8734" y="1597"/>
                    <a:pt x="8754" y="1598"/>
                    <a:pt x="8774" y="1599"/>
                  </a:cubicBezTo>
                  <a:lnTo>
                    <a:pt x="9277" y="1693"/>
                  </a:lnTo>
                  <a:lnTo>
                    <a:pt x="9585" y="1863"/>
                  </a:lnTo>
                  <a:lnTo>
                    <a:pt x="9539" y="1981"/>
                  </a:lnTo>
                  <a:cubicBezTo>
                    <a:pt x="9371" y="2336"/>
                    <a:pt x="8791" y="2918"/>
                    <a:pt x="8340" y="3481"/>
                  </a:cubicBezTo>
                  <a:cubicBezTo>
                    <a:pt x="7202" y="4949"/>
                    <a:pt x="6002" y="6526"/>
                    <a:pt x="5351" y="8465"/>
                  </a:cubicBezTo>
                  <a:cubicBezTo>
                    <a:pt x="4976" y="9589"/>
                    <a:pt x="4823" y="10734"/>
                    <a:pt x="4823" y="11869"/>
                  </a:cubicBezTo>
                  <a:cubicBezTo>
                    <a:pt x="4829" y="14976"/>
                    <a:pt x="5949" y="18030"/>
                    <a:pt x="6943" y="20833"/>
                  </a:cubicBezTo>
                  <a:cubicBezTo>
                    <a:pt x="7810" y="23259"/>
                    <a:pt x="8585" y="25853"/>
                    <a:pt x="8580" y="28245"/>
                  </a:cubicBezTo>
                  <a:cubicBezTo>
                    <a:pt x="8580" y="29587"/>
                    <a:pt x="8345" y="30858"/>
                    <a:pt x="7768" y="32041"/>
                  </a:cubicBezTo>
                  <a:cubicBezTo>
                    <a:pt x="7219" y="33176"/>
                    <a:pt x="6301" y="34126"/>
                    <a:pt x="5263" y="34368"/>
                  </a:cubicBezTo>
                  <a:lnTo>
                    <a:pt x="4776" y="34424"/>
                  </a:lnTo>
                  <a:cubicBezTo>
                    <a:pt x="4774" y="34424"/>
                    <a:pt x="4771" y="34424"/>
                    <a:pt x="4769" y="34424"/>
                  </a:cubicBezTo>
                  <a:cubicBezTo>
                    <a:pt x="4331" y="34424"/>
                    <a:pt x="3873" y="34287"/>
                    <a:pt x="3526" y="34057"/>
                  </a:cubicBezTo>
                  <a:cubicBezTo>
                    <a:pt x="3175" y="33825"/>
                    <a:pt x="2947" y="33524"/>
                    <a:pt x="2862" y="33176"/>
                  </a:cubicBezTo>
                  <a:lnTo>
                    <a:pt x="2816" y="32805"/>
                  </a:lnTo>
                  <a:cubicBezTo>
                    <a:pt x="2810" y="32306"/>
                    <a:pt x="3072" y="31711"/>
                    <a:pt x="3482" y="31026"/>
                  </a:cubicBezTo>
                  <a:cubicBezTo>
                    <a:pt x="3884" y="30342"/>
                    <a:pt x="4407" y="29598"/>
                    <a:pt x="4731" y="28707"/>
                  </a:cubicBezTo>
                  <a:cubicBezTo>
                    <a:pt x="4949" y="28095"/>
                    <a:pt x="5043" y="27480"/>
                    <a:pt x="5043" y="26876"/>
                  </a:cubicBezTo>
                  <a:cubicBezTo>
                    <a:pt x="5019" y="24396"/>
                    <a:pt x="3588" y="22174"/>
                    <a:pt x="2767" y="20166"/>
                  </a:cubicBezTo>
                  <a:cubicBezTo>
                    <a:pt x="1989" y="18314"/>
                    <a:pt x="1599" y="16298"/>
                    <a:pt x="1599" y="14280"/>
                  </a:cubicBezTo>
                  <a:cubicBezTo>
                    <a:pt x="1599" y="12121"/>
                    <a:pt x="2046" y="9962"/>
                    <a:pt x="2933" y="8002"/>
                  </a:cubicBezTo>
                  <a:cubicBezTo>
                    <a:pt x="3328" y="7124"/>
                    <a:pt x="4266" y="5434"/>
                    <a:pt x="5400" y="4028"/>
                  </a:cubicBezTo>
                  <a:cubicBezTo>
                    <a:pt x="6497" y="2624"/>
                    <a:pt x="7835" y="1597"/>
                    <a:pt x="8714" y="1597"/>
                  </a:cubicBezTo>
                  <a:close/>
                  <a:moveTo>
                    <a:pt x="8774" y="1"/>
                  </a:moveTo>
                  <a:cubicBezTo>
                    <a:pt x="6897" y="49"/>
                    <a:pt x="5415" y="1498"/>
                    <a:pt x="4156" y="3027"/>
                  </a:cubicBezTo>
                  <a:cubicBezTo>
                    <a:pt x="2907" y="4583"/>
                    <a:pt x="1939" y="6329"/>
                    <a:pt x="1479" y="7344"/>
                  </a:cubicBezTo>
                  <a:cubicBezTo>
                    <a:pt x="493" y="9521"/>
                    <a:pt x="1" y="11901"/>
                    <a:pt x="1" y="14280"/>
                  </a:cubicBezTo>
                  <a:cubicBezTo>
                    <a:pt x="1" y="16504"/>
                    <a:pt x="430" y="18727"/>
                    <a:pt x="1293" y="20785"/>
                  </a:cubicBezTo>
                  <a:cubicBezTo>
                    <a:pt x="2216" y="22940"/>
                    <a:pt x="3468" y="25065"/>
                    <a:pt x="3445" y="26876"/>
                  </a:cubicBezTo>
                  <a:cubicBezTo>
                    <a:pt x="3445" y="27317"/>
                    <a:pt x="3378" y="27743"/>
                    <a:pt x="3226" y="28170"/>
                  </a:cubicBezTo>
                  <a:cubicBezTo>
                    <a:pt x="3008" y="28789"/>
                    <a:pt x="2551" y="29470"/>
                    <a:pt x="2109" y="30214"/>
                  </a:cubicBezTo>
                  <a:cubicBezTo>
                    <a:pt x="1674" y="30956"/>
                    <a:pt x="1226" y="31789"/>
                    <a:pt x="1220" y="32805"/>
                  </a:cubicBezTo>
                  <a:cubicBezTo>
                    <a:pt x="1220" y="33049"/>
                    <a:pt x="1246" y="33301"/>
                    <a:pt x="1310" y="33557"/>
                  </a:cubicBezTo>
                  <a:cubicBezTo>
                    <a:pt x="1504" y="34357"/>
                    <a:pt x="2024" y="34985"/>
                    <a:pt x="2650" y="35393"/>
                  </a:cubicBezTo>
                  <a:cubicBezTo>
                    <a:pt x="3278" y="35803"/>
                    <a:pt x="4022" y="36020"/>
                    <a:pt x="4776" y="36022"/>
                  </a:cubicBezTo>
                  <a:cubicBezTo>
                    <a:pt x="5065" y="36022"/>
                    <a:pt x="5353" y="35989"/>
                    <a:pt x="5638" y="35920"/>
                  </a:cubicBezTo>
                  <a:cubicBezTo>
                    <a:pt x="7342" y="35495"/>
                    <a:pt x="8515" y="34146"/>
                    <a:pt x="9204" y="32741"/>
                  </a:cubicBezTo>
                  <a:cubicBezTo>
                    <a:pt x="9907" y="31304"/>
                    <a:pt x="10180" y="29773"/>
                    <a:pt x="10178" y="28247"/>
                  </a:cubicBezTo>
                  <a:cubicBezTo>
                    <a:pt x="10175" y="25517"/>
                    <a:pt x="9327" y="22776"/>
                    <a:pt x="8449" y="20298"/>
                  </a:cubicBezTo>
                  <a:cubicBezTo>
                    <a:pt x="7444" y="17494"/>
                    <a:pt x="6416" y="14581"/>
                    <a:pt x="6421" y="11870"/>
                  </a:cubicBezTo>
                  <a:cubicBezTo>
                    <a:pt x="6421" y="10875"/>
                    <a:pt x="6554" y="9910"/>
                    <a:pt x="6867" y="8970"/>
                  </a:cubicBezTo>
                  <a:cubicBezTo>
                    <a:pt x="7402" y="7358"/>
                    <a:pt x="8468" y="5916"/>
                    <a:pt x="9601" y="4461"/>
                  </a:cubicBezTo>
                  <a:cubicBezTo>
                    <a:pt x="9820" y="4179"/>
                    <a:pt x="10180" y="3805"/>
                    <a:pt x="10507" y="3393"/>
                  </a:cubicBezTo>
                  <a:cubicBezTo>
                    <a:pt x="10821" y="2974"/>
                    <a:pt x="11175" y="2525"/>
                    <a:pt x="11198" y="1820"/>
                  </a:cubicBezTo>
                  <a:cubicBezTo>
                    <a:pt x="11206" y="1474"/>
                    <a:pt x="11059" y="1084"/>
                    <a:pt x="10805" y="812"/>
                  </a:cubicBezTo>
                  <a:cubicBezTo>
                    <a:pt x="10553" y="534"/>
                    <a:pt x="10233" y="350"/>
                    <a:pt x="9854" y="202"/>
                  </a:cubicBezTo>
                  <a:cubicBezTo>
                    <a:pt x="9500" y="66"/>
                    <a:pt x="9134" y="1"/>
                    <a:pt x="8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5852537" y="2789753"/>
              <a:ext cx="485248" cy="883856"/>
            </a:xfrm>
            <a:custGeom>
              <a:avLst/>
              <a:gdLst/>
              <a:ahLst/>
              <a:cxnLst/>
              <a:rect l="l" t="t" r="r" b="b"/>
              <a:pathLst>
                <a:path w="25573" h="46580" extrusionOk="0">
                  <a:moveTo>
                    <a:pt x="19131" y="17753"/>
                  </a:moveTo>
                  <a:cubicBezTo>
                    <a:pt x="19311" y="18693"/>
                    <a:pt x="19502" y="19643"/>
                    <a:pt x="19737" y="20592"/>
                  </a:cubicBezTo>
                  <a:cubicBezTo>
                    <a:pt x="20735" y="24716"/>
                    <a:pt x="22407" y="28562"/>
                    <a:pt x="23329" y="32524"/>
                  </a:cubicBezTo>
                  <a:cubicBezTo>
                    <a:pt x="23728" y="34227"/>
                    <a:pt x="23974" y="35991"/>
                    <a:pt x="23974" y="37717"/>
                  </a:cubicBezTo>
                  <a:cubicBezTo>
                    <a:pt x="23974" y="39992"/>
                    <a:pt x="23546" y="42187"/>
                    <a:pt x="22489" y="44116"/>
                  </a:cubicBezTo>
                  <a:cubicBezTo>
                    <a:pt x="22231" y="44610"/>
                    <a:pt x="21909" y="44940"/>
                    <a:pt x="21711" y="44969"/>
                  </a:cubicBezTo>
                  <a:lnTo>
                    <a:pt x="21609" y="44981"/>
                  </a:lnTo>
                  <a:lnTo>
                    <a:pt x="21092" y="44696"/>
                  </a:lnTo>
                  <a:cubicBezTo>
                    <a:pt x="20905" y="44495"/>
                    <a:pt x="20764" y="44189"/>
                    <a:pt x="20738" y="43936"/>
                  </a:cubicBezTo>
                  <a:lnTo>
                    <a:pt x="20737" y="43936"/>
                  </a:lnTo>
                  <a:lnTo>
                    <a:pt x="20737" y="43936"/>
                  </a:lnTo>
                  <a:lnTo>
                    <a:pt x="20725" y="43701"/>
                  </a:lnTo>
                  <a:cubicBezTo>
                    <a:pt x="20717" y="43045"/>
                    <a:pt x="21011" y="42256"/>
                    <a:pt x="21266" y="41356"/>
                  </a:cubicBezTo>
                  <a:cubicBezTo>
                    <a:pt x="21573" y="40235"/>
                    <a:pt x="21700" y="39106"/>
                    <a:pt x="21700" y="37984"/>
                  </a:cubicBezTo>
                  <a:cubicBezTo>
                    <a:pt x="21695" y="34858"/>
                    <a:pt x="20731" y="31787"/>
                    <a:pt x="19869" y="28907"/>
                  </a:cubicBezTo>
                  <a:cubicBezTo>
                    <a:pt x="19144" y="26459"/>
                    <a:pt x="18497" y="23896"/>
                    <a:pt x="18499" y="21487"/>
                  </a:cubicBezTo>
                  <a:cubicBezTo>
                    <a:pt x="18499" y="20189"/>
                    <a:pt x="18682" y="18938"/>
                    <a:pt x="19131" y="17753"/>
                  </a:cubicBezTo>
                  <a:close/>
                  <a:moveTo>
                    <a:pt x="2191" y="0"/>
                  </a:moveTo>
                  <a:cubicBezTo>
                    <a:pt x="1714" y="0"/>
                    <a:pt x="1234" y="25"/>
                    <a:pt x="754" y="80"/>
                  </a:cubicBezTo>
                  <a:cubicBezTo>
                    <a:pt x="316" y="130"/>
                    <a:pt x="1" y="524"/>
                    <a:pt x="51" y="962"/>
                  </a:cubicBezTo>
                  <a:cubicBezTo>
                    <a:pt x="97" y="1371"/>
                    <a:pt x="441" y="1672"/>
                    <a:pt x="842" y="1672"/>
                  </a:cubicBezTo>
                  <a:cubicBezTo>
                    <a:pt x="872" y="1672"/>
                    <a:pt x="902" y="1670"/>
                    <a:pt x="933" y="1667"/>
                  </a:cubicBezTo>
                  <a:cubicBezTo>
                    <a:pt x="1351" y="1620"/>
                    <a:pt x="1770" y="1597"/>
                    <a:pt x="2191" y="1597"/>
                  </a:cubicBezTo>
                  <a:cubicBezTo>
                    <a:pt x="2196" y="1597"/>
                    <a:pt x="2201" y="1597"/>
                    <a:pt x="2206" y="1597"/>
                  </a:cubicBezTo>
                  <a:cubicBezTo>
                    <a:pt x="5747" y="1597"/>
                    <a:pt x="9312" y="3230"/>
                    <a:pt x="12116" y="5253"/>
                  </a:cubicBezTo>
                  <a:cubicBezTo>
                    <a:pt x="14919" y="7251"/>
                    <a:pt x="16965" y="9715"/>
                    <a:pt x="17418" y="10915"/>
                  </a:cubicBezTo>
                  <a:cubicBezTo>
                    <a:pt x="17950" y="12273"/>
                    <a:pt x="18318" y="13697"/>
                    <a:pt x="18629" y="15160"/>
                  </a:cubicBezTo>
                  <a:lnTo>
                    <a:pt x="18629" y="15160"/>
                  </a:lnTo>
                  <a:cubicBezTo>
                    <a:pt x="18324" y="15703"/>
                    <a:pt x="18035" y="16259"/>
                    <a:pt x="17780" y="16827"/>
                  </a:cubicBezTo>
                  <a:lnTo>
                    <a:pt x="17772" y="16844"/>
                  </a:lnTo>
                  <a:cubicBezTo>
                    <a:pt x="17143" y="18347"/>
                    <a:pt x="16901" y="19919"/>
                    <a:pt x="16901" y="21487"/>
                  </a:cubicBezTo>
                  <a:cubicBezTo>
                    <a:pt x="16904" y="24178"/>
                    <a:pt x="17602" y="26872"/>
                    <a:pt x="18338" y="29362"/>
                  </a:cubicBezTo>
                  <a:cubicBezTo>
                    <a:pt x="19210" y="32253"/>
                    <a:pt x="20105" y="35195"/>
                    <a:pt x="20102" y="37985"/>
                  </a:cubicBezTo>
                  <a:cubicBezTo>
                    <a:pt x="20102" y="38986"/>
                    <a:pt x="19989" y="39969"/>
                    <a:pt x="19726" y="40934"/>
                  </a:cubicBezTo>
                  <a:cubicBezTo>
                    <a:pt x="19517" y="41719"/>
                    <a:pt x="19135" y="42627"/>
                    <a:pt x="19127" y="43701"/>
                  </a:cubicBezTo>
                  <a:lnTo>
                    <a:pt x="19151" y="44117"/>
                  </a:lnTo>
                  <a:lnTo>
                    <a:pt x="19151" y="44125"/>
                  </a:lnTo>
                  <a:cubicBezTo>
                    <a:pt x="19229" y="44746"/>
                    <a:pt x="19500" y="45316"/>
                    <a:pt x="19910" y="45771"/>
                  </a:cubicBezTo>
                  <a:cubicBezTo>
                    <a:pt x="20317" y="46219"/>
                    <a:pt x="20901" y="46576"/>
                    <a:pt x="21609" y="46579"/>
                  </a:cubicBezTo>
                  <a:lnTo>
                    <a:pt x="22103" y="46518"/>
                  </a:lnTo>
                  <a:cubicBezTo>
                    <a:pt x="23089" y="46241"/>
                    <a:pt x="23561" y="45464"/>
                    <a:pt x="23890" y="44884"/>
                  </a:cubicBezTo>
                  <a:cubicBezTo>
                    <a:pt x="25106" y="42664"/>
                    <a:pt x="25572" y="40190"/>
                    <a:pt x="25572" y="37717"/>
                  </a:cubicBezTo>
                  <a:cubicBezTo>
                    <a:pt x="25572" y="35840"/>
                    <a:pt x="25304" y="33958"/>
                    <a:pt x="24885" y="32162"/>
                  </a:cubicBezTo>
                  <a:cubicBezTo>
                    <a:pt x="23912" y="28014"/>
                    <a:pt x="22236" y="24163"/>
                    <a:pt x="21288" y="20214"/>
                  </a:cubicBezTo>
                  <a:cubicBezTo>
                    <a:pt x="20880" y="18559"/>
                    <a:pt x="20597" y="16849"/>
                    <a:pt x="20256" y="15134"/>
                  </a:cubicBezTo>
                  <a:cubicBezTo>
                    <a:pt x="20254" y="15123"/>
                    <a:pt x="20251" y="15111"/>
                    <a:pt x="20248" y="15100"/>
                  </a:cubicBezTo>
                  <a:lnTo>
                    <a:pt x="20248" y="15100"/>
                  </a:lnTo>
                  <a:cubicBezTo>
                    <a:pt x="19917" y="13505"/>
                    <a:pt x="19519" y="11900"/>
                    <a:pt x="18904" y="10331"/>
                  </a:cubicBezTo>
                  <a:cubicBezTo>
                    <a:pt x="18190" y="8581"/>
                    <a:pt x="16043" y="6132"/>
                    <a:pt x="13048" y="3956"/>
                  </a:cubicBezTo>
                  <a:cubicBezTo>
                    <a:pt x="10058" y="1807"/>
                    <a:pt x="6229" y="5"/>
                    <a:pt x="2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5931590" y="2819336"/>
              <a:ext cx="109922" cy="502249"/>
            </a:xfrm>
            <a:custGeom>
              <a:avLst/>
              <a:gdLst/>
              <a:ahLst/>
              <a:cxnLst/>
              <a:rect l="l" t="t" r="r" b="b"/>
              <a:pathLst>
                <a:path w="5793" h="26469" extrusionOk="0">
                  <a:moveTo>
                    <a:pt x="4596" y="0"/>
                  </a:moveTo>
                  <a:cubicBezTo>
                    <a:pt x="4160" y="0"/>
                    <a:pt x="3805" y="350"/>
                    <a:pt x="3798" y="788"/>
                  </a:cubicBezTo>
                  <a:cubicBezTo>
                    <a:pt x="3792" y="1336"/>
                    <a:pt x="3725" y="1887"/>
                    <a:pt x="3605" y="2418"/>
                  </a:cubicBezTo>
                  <a:lnTo>
                    <a:pt x="3606" y="2419"/>
                  </a:lnTo>
                  <a:lnTo>
                    <a:pt x="3606" y="2419"/>
                  </a:lnTo>
                  <a:cubicBezTo>
                    <a:pt x="3105" y="4531"/>
                    <a:pt x="1856" y="6546"/>
                    <a:pt x="1023" y="8857"/>
                  </a:cubicBezTo>
                  <a:cubicBezTo>
                    <a:pt x="342" y="10741"/>
                    <a:pt x="0" y="12744"/>
                    <a:pt x="0" y="14746"/>
                  </a:cubicBezTo>
                  <a:cubicBezTo>
                    <a:pt x="0" y="16289"/>
                    <a:pt x="203" y="17833"/>
                    <a:pt x="612" y="19323"/>
                  </a:cubicBezTo>
                  <a:cubicBezTo>
                    <a:pt x="1301" y="21862"/>
                    <a:pt x="2579" y="24211"/>
                    <a:pt x="4296" y="26193"/>
                  </a:cubicBezTo>
                  <a:cubicBezTo>
                    <a:pt x="4453" y="26375"/>
                    <a:pt x="4675" y="26469"/>
                    <a:pt x="4899" y="26469"/>
                  </a:cubicBezTo>
                  <a:cubicBezTo>
                    <a:pt x="5084" y="26469"/>
                    <a:pt x="5270" y="26404"/>
                    <a:pt x="5421" y="26274"/>
                  </a:cubicBezTo>
                  <a:cubicBezTo>
                    <a:pt x="5755" y="25984"/>
                    <a:pt x="5792" y="25480"/>
                    <a:pt x="5502" y="25147"/>
                  </a:cubicBezTo>
                  <a:cubicBezTo>
                    <a:pt x="3939" y="23341"/>
                    <a:pt x="2776" y="21201"/>
                    <a:pt x="2154" y="18904"/>
                  </a:cubicBezTo>
                  <a:cubicBezTo>
                    <a:pt x="1782" y="17552"/>
                    <a:pt x="1597" y="16149"/>
                    <a:pt x="1597" y="14746"/>
                  </a:cubicBezTo>
                  <a:cubicBezTo>
                    <a:pt x="1597" y="12925"/>
                    <a:pt x="1909" y="11104"/>
                    <a:pt x="2528" y="9398"/>
                  </a:cubicBezTo>
                  <a:cubicBezTo>
                    <a:pt x="3268" y="7294"/>
                    <a:pt x="4565" y="5231"/>
                    <a:pt x="5161" y="2782"/>
                  </a:cubicBezTo>
                  <a:lnTo>
                    <a:pt x="5163" y="2772"/>
                  </a:lnTo>
                  <a:cubicBezTo>
                    <a:pt x="5309" y="2132"/>
                    <a:pt x="5387" y="1471"/>
                    <a:pt x="5396" y="809"/>
                  </a:cubicBezTo>
                  <a:cubicBezTo>
                    <a:pt x="5401" y="368"/>
                    <a:pt x="5049" y="5"/>
                    <a:pt x="4607" y="0"/>
                  </a:cubicBezTo>
                  <a:cubicBezTo>
                    <a:pt x="4604" y="0"/>
                    <a:pt x="4600" y="0"/>
                    <a:pt x="4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5246354" y="2404298"/>
              <a:ext cx="1115161" cy="592381"/>
            </a:xfrm>
            <a:custGeom>
              <a:avLst/>
              <a:gdLst/>
              <a:ahLst/>
              <a:cxnLst/>
              <a:rect l="l" t="t" r="r" b="b"/>
              <a:pathLst>
                <a:path w="58770" h="31219" extrusionOk="0">
                  <a:moveTo>
                    <a:pt x="41821" y="0"/>
                  </a:moveTo>
                  <a:cubicBezTo>
                    <a:pt x="35072" y="0"/>
                    <a:pt x="28219" y="1562"/>
                    <a:pt x="21805" y="4857"/>
                  </a:cubicBezTo>
                  <a:cubicBezTo>
                    <a:pt x="10940" y="10440"/>
                    <a:pt x="3388" y="19936"/>
                    <a:pt x="0" y="30740"/>
                  </a:cubicBezTo>
                  <a:lnTo>
                    <a:pt x="1525" y="31219"/>
                  </a:lnTo>
                  <a:cubicBezTo>
                    <a:pt x="4793" y="20803"/>
                    <a:pt x="12063" y="11660"/>
                    <a:pt x="22535" y="6278"/>
                  </a:cubicBezTo>
                  <a:cubicBezTo>
                    <a:pt x="28720" y="3103"/>
                    <a:pt x="35318" y="1598"/>
                    <a:pt x="41821" y="1597"/>
                  </a:cubicBezTo>
                  <a:cubicBezTo>
                    <a:pt x="47447" y="1597"/>
                    <a:pt x="53002" y="2724"/>
                    <a:pt x="58155" y="4872"/>
                  </a:cubicBezTo>
                  <a:lnTo>
                    <a:pt x="58769" y="3399"/>
                  </a:lnTo>
                  <a:cubicBezTo>
                    <a:pt x="53425" y="1169"/>
                    <a:pt x="47661" y="0"/>
                    <a:pt x="41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5"/>
          <p:cNvGrpSpPr/>
          <p:nvPr/>
        </p:nvGrpSpPr>
        <p:grpSpPr>
          <a:xfrm rot="5001616">
            <a:off x="361343" y="309402"/>
            <a:ext cx="1982327" cy="2193116"/>
            <a:chOff x="-1138651" y="1291381"/>
            <a:chExt cx="3083685" cy="3412102"/>
          </a:xfrm>
        </p:grpSpPr>
        <p:sp>
          <p:nvSpPr>
            <p:cNvPr id="964" name="Google Shape;964;p35"/>
            <p:cNvSpPr/>
            <p:nvPr/>
          </p:nvSpPr>
          <p:spPr>
            <a:xfrm>
              <a:off x="-1138651" y="1291381"/>
              <a:ext cx="3083685" cy="3412102"/>
            </a:xfrm>
            <a:custGeom>
              <a:avLst/>
              <a:gdLst/>
              <a:ahLst/>
              <a:cxnLst/>
              <a:rect l="l" t="t" r="r" b="b"/>
              <a:pathLst>
                <a:path w="162513" h="179821" extrusionOk="0">
                  <a:moveTo>
                    <a:pt x="23849" y="0"/>
                  </a:moveTo>
                  <a:cubicBezTo>
                    <a:pt x="23392" y="0"/>
                    <a:pt x="22942" y="53"/>
                    <a:pt x="22510" y="161"/>
                  </a:cubicBezTo>
                  <a:lnTo>
                    <a:pt x="22508" y="162"/>
                  </a:lnTo>
                  <a:cubicBezTo>
                    <a:pt x="20472" y="670"/>
                    <a:pt x="18754" y="2164"/>
                    <a:pt x="17672" y="4367"/>
                  </a:cubicBezTo>
                  <a:lnTo>
                    <a:pt x="17669" y="4370"/>
                  </a:lnTo>
                  <a:cubicBezTo>
                    <a:pt x="17588" y="4537"/>
                    <a:pt x="17510" y="4707"/>
                    <a:pt x="17437" y="4878"/>
                  </a:cubicBezTo>
                  <a:cubicBezTo>
                    <a:pt x="16760" y="4433"/>
                    <a:pt x="15987" y="4192"/>
                    <a:pt x="15184" y="4188"/>
                  </a:cubicBezTo>
                  <a:lnTo>
                    <a:pt x="15057" y="4188"/>
                  </a:lnTo>
                  <a:lnTo>
                    <a:pt x="14294" y="4284"/>
                  </a:lnTo>
                  <a:lnTo>
                    <a:pt x="14155" y="4323"/>
                  </a:lnTo>
                  <a:cubicBezTo>
                    <a:pt x="12359" y="4825"/>
                    <a:pt x="11546" y="6260"/>
                    <a:pt x="11199" y="6871"/>
                  </a:cubicBezTo>
                  <a:lnTo>
                    <a:pt x="11193" y="6883"/>
                  </a:lnTo>
                  <a:lnTo>
                    <a:pt x="11185" y="6896"/>
                  </a:lnTo>
                  <a:cubicBezTo>
                    <a:pt x="10899" y="7417"/>
                    <a:pt x="10642" y="7964"/>
                    <a:pt x="10419" y="8528"/>
                  </a:cubicBezTo>
                  <a:cubicBezTo>
                    <a:pt x="8972" y="9757"/>
                    <a:pt x="7055" y="11632"/>
                    <a:pt x="5438" y="14058"/>
                  </a:cubicBezTo>
                  <a:cubicBezTo>
                    <a:pt x="3191" y="17424"/>
                    <a:pt x="2049" y="21010"/>
                    <a:pt x="2038" y="24714"/>
                  </a:cubicBezTo>
                  <a:lnTo>
                    <a:pt x="2038" y="24721"/>
                  </a:lnTo>
                  <a:cubicBezTo>
                    <a:pt x="2038" y="25416"/>
                    <a:pt x="2078" y="26115"/>
                    <a:pt x="2159" y="26797"/>
                  </a:cubicBezTo>
                  <a:cubicBezTo>
                    <a:pt x="2295" y="27967"/>
                    <a:pt x="2364" y="29124"/>
                    <a:pt x="2364" y="30235"/>
                  </a:cubicBezTo>
                  <a:lnTo>
                    <a:pt x="2364" y="30240"/>
                  </a:lnTo>
                  <a:cubicBezTo>
                    <a:pt x="2371" y="33788"/>
                    <a:pt x="1695" y="36417"/>
                    <a:pt x="1041" y="38960"/>
                  </a:cubicBezTo>
                  <a:cubicBezTo>
                    <a:pt x="516" y="41004"/>
                    <a:pt x="20" y="42934"/>
                    <a:pt x="0" y="45024"/>
                  </a:cubicBezTo>
                  <a:lnTo>
                    <a:pt x="0" y="45043"/>
                  </a:lnTo>
                  <a:cubicBezTo>
                    <a:pt x="0" y="45835"/>
                    <a:pt x="78" y="46615"/>
                    <a:pt x="232" y="47362"/>
                  </a:cubicBezTo>
                  <a:lnTo>
                    <a:pt x="234" y="47369"/>
                  </a:lnTo>
                  <a:cubicBezTo>
                    <a:pt x="514" y="48695"/>
                    <a:pt x="1116" y="50126"/>
                    <a:pt x="1974" y="51507"/>
                  </a:cubicBezTo>
                  <a:cubicBezTo>
                    <a:pt x="2914" y="53019"/>
                    <a:pt x="4114" y="54405"/>
                    <a:pt x="5546" y="55629"/>
                  </a:cubicBezTo>
                  <a:cubicBezTo>
                    <a:pt x="5851" y="61484"/>
                    <a:pt x="7077" y="70331"/>
                    <a:pt x="11026" y="80662"/>
                  </a:cubicBezTo>
                  <a:cubicBezTo>
                    <a:pt x="13280" y="86553"/>
                    <a:pt x="16203" y="92349"/>
                    <a:pt x="19716" y="97882"/>
                  </a:cubicBezTo>
                  <a:cubicBezTo>
                    <a:pt x="21682" y="100978"/>
                    <a:pt x="23866" y="104046"/>
                    <a:pt x="26209" y="106999"/>
                  </a:cubicBezTo>
                  <a:cubicBezTo>
                    <a:pt x="28713" y="110155"/>
                    <a:pt x="31463" y="113263"/>
                    <a:pt x="34385" y="116241"/>
                  </a:cubicBezTo>
                  <a:cubicBezTo>
                    <a:pt x="38568" y="120505"/>
                    <a:pt x="42915" y="124515"/>
                    <a:pt x="47302" y="128157"/>
                  </a:cubicBezTo>
                  <a:cubicBezTo>
                    <a:pt x="51323" y="131497"/>
                    <a:pt x="55473" y="134606"/>
                    <a:pt x="59636" y="137396"/>
                  </a:cubicBezTo>
                  <a:cubicBezTo>
                    <a:pt x="66768" y="142178"/>
                    <a:pt x="74099" y="146146"/>
                    <a:pt x="81422" y="149189"/>
                  </a:cubicBezTo>
                  <a:cubicBezTo>
                    <a:pt x="86901" y="151465"/>
                    <a:pt x="92300" y="153199"/>
                    <a:pt x="97470" y="154340"/>
                  </a:cubicBezTo>
                  <a:cubicBezTo>
                    <a:pt x="100687" y="155053"/>
                    <a:pt x="103106" y="155371"/>
                    <a:pt x="104518" y="155511"/>
                  </a:cubicBezTo>
                  <a:cubicBezTo>
                    <a:pt x="105881" y="157622"/>
                    <a:pt x="109018" y="162095"/>
                    <a:pt x="113737" y="166621"/>
                  </a:cubicBezTo>
                  <a:cubicBezTo>
                    <a:pt x="117524" y="170252"/>
                    <a:pt x="121568" y="173191"/>
                    <a:pt x="125759" y="175355"/>
                  </a:cubicBezTo>
                  <a:cubicBezTo>
                    <a:pt x="131061" y="178094"/>
                    <a:pt x="136608" y="179596"/>
                    <a:pt x="142247" y="179819"/>
                  </a:cubicBezTo>
                  <a:cubicBezTo>
                    <a:pt x="142283" y="179820"/>
                    <a:pt x="142321" y="179820"/>
                    <a:pt x="142355" y="179820"/>
                  </a:cubicBezTo>
                  <a:cubicBezTo>
                    <a:pt x="143347" y="179820"/>
                    <a:pt x="144262" y="179284"/>
                    <a:pt x="144748" y="178422"/>
                  </a:cubicBezTo>
                  <a:cubicBezTo>
                    <a:pt x="145258" y="177517"/>
                    <a:pt x="145219" y="176420"/>
                    <a:pt x="144645" y="175555"/>
                  </a:cubicBezTo>
                  <a:lnTo>
                    <a:pt x="144639" y="175545"/>
                  </a:lnTo>
                  <a:cubicBezTo>
                    <a:pt x="144617" y="175512"/>
                    <a:pt x="144488" y="175314"/>
                    <a:pt x="144265" y="174954"/>
                  </a:cubicBezTo>
                  <a:lnTo>
                    <a:pt x="144262" y="174950"/>
                  </a:lnTo>
                  <a:cubicBezTo>
                    <a:pt x="143582" y="173860"/>
                    <a:pt x="141194" y="169900"/>
                    <a:pt x="139037" y="164644"/>
                  </a:cubicBezTo>
                  <a:cubicBezTo>
                    <a:pt x="136502" y="158467"/>
                    <a:pt x="135218" y="152848"/>
                    <a:pt x="135219" y="147945"/>
                  </a:cubicBezTo>
                  <a:lnTo>
                    <a:pt x="135221" y="147909"/>
                  </a:lnTo>
                  <a:lnTo>
                    <a:pt x="135221" y="147883"/>
                  </a:lnTo>
                  <a:cubicBezTo>
                    <a:pt x="135216" y="145851"/>
                    <a:pt x="137028" y="143842"/>
                    <a:pt x="138548" y="142513"/>
                  </a:cubicBezTo>
                  <a:lnTo>
                    <a:pt x="138551" y="142512"/>
                  </a:lnTo>
                  <a:cubicBezTo>
                    <a:pt x="142215" y="139300"/>
                    <a:pt x="147954" y="136646"/>
                    <a:pt x="152123" y="134986"/>
                  </a:cubicBezTo>
                  <a:cubicBezTo>
                    <a:pt x="154531" y="134024"/>
                    <a:pt x="156680" y="133288"/>
                    <a:pt x="158058" y="132839"/>
                  </a:cubicBezTo>
                  <a:cubicBezTo>
                    <a:pt x="159355" y="132417"/>
                    <a:pt x="160220" y="132167"/>
                    <a:pt x="160454" y="132100"/>
                  </a:cubicBezTo>
                  <a:cubicBezTo>
                    <a:pt x="160459" y="132099"/>
                    <a:pt x="160464" y="132097"/>
                    <a:pt x="160470" y="132095"/>
                  </a:cubicBezTo>
                  <a:cubicBezTo>
                    <a:pt x="161546" y="131790"/>
                    <a:pt x="162322" y="130876"/>
                    <a:pt x="162450" y="129765"/>
                  </a:cubicBezTo>
                  <a:lnTo>
                    <a:pt x="162450" y="129762"/>
                  </a:lnTo>
                  <a:cubicBezTo>
                    <a:pt x="162512" y="129217"/>
                    <a:pt x="162411" y="128672"/>
                    <a:pt x="162158" y="128185"/>
                  </a:cubicBezTo>
                  <a:cubicBezTo>
                    <a:pt x="161906" y="127699"/>
                    <a:pt x="161518" y="127303"/>
                    <a:pt x="161036" y="127039"/>
                  </a:cubicBezTo>
                  <a:cubicBezTo>
                    <a:pt x="156243" y="124423"/>
                    <a:pt x="150900" y="123097"/>
                    <a:pt x="145152" y="123097"/>
                  </a:cubicBezTo>
                  <a:lnTo>
                    <a:pt x="145141" y="123097"/>
                  </a:lnTo>
                  <a:cubicBezTo>
                    <a:pt x="140905" y="123104"/>
                    <a:pt x="136417" y="123825"/>
                    <a:pt x="131800" y="125237"/>
                  </a:cubicBezTo>
                  <a:cubicBezTo>
                    <a:pt x="128052" y="126383"/>
                    <a:pt x="124190" y="127994"/>
                    <a:pt x="120319" y="130022"/>
                  </a:cubicBezTo>
                  <a:cubicBezTo>
                    <a:pt x="114705" y="132965"/>
                    <a:pt x="110386" y="136096"/>
                    <a:pt x="108188" y="137805"/>
                  </a:cubicBezTo>
                  <a:cubicBezTo>
                    <a:pt x="102147" y="135469"/>
                    <a:pt x="97482" y="132187"/>
                    <a:pt x="93951" y="127794"/>
                  </a:cubicBezTo>
                  <a:cubicBezTo>
                    <a:pt x="88022" y="120420"/>
                    <a:pt x="85485" y="109947"/>
                    <a:pt x="83625" y="99726"/>
                  </a:cubicBezTo>
                  <a:cubicBezTo>
                    <a:pt x="82886" y="95672"/>
                    <a:pt x="82209" y="91352"/>
                    <a:pt x="81494" y="86778"/>
                  </a:cubicBezTo>
                  <a:cubicBezTo>
                    <a:pt x="80113" y="77958"/>
                    <a:pt x="78547" y="67962"/>
                    <a:pt x="76092" y="57218"/>
                  </a:cubicBezTo>
                  <a:cubicBezTo>
                    <a:pt x="75027" y="52561"/>
                    <a:pt x="73574" y="48052"/>
                    <a:pt x="71775" y="43819"/>
                  </a:cubicBezTo>
                  <a:cubicBezTo>
                    <a:pt x="70114" y="39912"/>
                    <a:pt x="68120" y="36149"/>
                    <a:pt x="65849" y="32633"/>
                  </a:cubicBezTo>
                  <a:cubicBezTo>
                    <a:pt x="61907" y="26534"/>
                    <a:pt x="57046" y="21030"/>
                    <a:pt x="51401" y="16275"/>
                  </a:cubicBezTo>
                  <a:cubicBezTo>
                    <a:pt x="47198" y="12735"/>
                    <a:pt x="42583" y="9620"/>
                    <a:pt x="37683" y="7016"/>
                  </a:cubicBezTo>
                  <a:cubicBezTo>
                    <a:pt x="34119" y="5122"/>
                    <a:pt x="31049" y="3845"/>
                    <a:pt x="28886" y="3045"/>
                  </a:cubicBezTo>
                  <a:cubicBezTo>
                    <a:pt x="28492" y="2206"/>
                    <a:pt x="27857" y="1481"/>
                    <a:pt x="27042" y="948"/>
                  </a:cubicBezTo>
                  <a:cubicBezTo>
                    <a:pt x="26099" y="329"/>
                    <a:pt x="24995" y="2"/>
                    <a:pt x="23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-1101686" y="1328347"/>
              <a:ext cx="3009493" cy="3338138"/>
            </a:xfrm>
            <a:custGeom>
              <a:avLst/>
              <a:gdLst/>
              <a:ahLst/>
              <a:cxnLst/>
              <a:rect l="l" t="t" r="r" b="b"/>
              <a:pathLst>
                <a:path w="158603" h="175923" extrusionOk="0">
                  <a:moveTo>
                    <a:pt x="21901" y="1"/>
                  </a:moveTo>
                  <a:cubicBezTo>
                    <a:pt x="21613" y="1"/>
                    <a:pt x="21321" y="34"/>
                    <a:pt x="21033" y="105"/>
                  </a:cubicBezTo>
                  <a:cubicBezTo>
                    <a:pt x="19335" y="529"/>
                    <a:pt x="18161" y="1878"/>
                    <a:pt x="17473" y="3278"/>
                  </a:cubicBezTo>
                  <a:cubicBezTo>
                    <a:pt x="16770" y="4717"/>
                    <a:pt x="16496" y="6248"/>
                    <a:pt x="16496" y="7776"/>
                  </a:cubicBezTo>
                  <a:cubicBezTo>
                    <a:pt x="16500" y="10504"/>
                    <a:pt x="17347" y="13245"/>
                    <a:pt x="18231" y="15726"/>
                  </a:cubicBezTo>
                  <a:cubicBezTo>
                    <a:pt x="19232" y="18529"/>
                    <a:pt x="20259" y="21440"/>
                    <a:pt x="20255" y="24152"/>
                  </a:cubicBezTo>
                  <a:cubicBezTo>
                    <a:pt x="20255" y="25146"/>
                    <a:pt x="20121" y="26112"/>
                    <a:pt x="19809" y="27054"/>
                  </a:cubicBezTo>
                  <a:cubicBezTo>
                    <a:pt x="19407" y="28275"/>
                    <a:pt x="18696" y="29397"/>
                    <a:pt x="17882" y="30501"/>
                  </a:cubicBezTo>
                  <a:cubicBezTo>
                    <a:pt x="17918" y="30096"/>
                    <a:pt x="17933" y="29687"/>
                    <a:pt x="17933" y="29280"/>
                  </a:cubicBezTo>
                  <a:cubicBezTo>
                    <a:pt x="17932" y="26591"/>
                    <a:pt x="17233" y="23898"/>
                    <a:pt x="16499" y="21407"/>
                  </a:cubicBezTo>
                  <a:cubicBezTo>
                    <a:pt x="15624" y="18516"/>
                    <a:pt x="14729" y="15574"/>
                    <a:pt x="14734" y="12785"/>
                  </a:cubicBezTo>
                  <a:cubicBezTo>
                    <a:pt x="14734" y="11783"/>
                    <a:pt x="14846" y="10801"/>
                    <a:pt x="15111" y="9837"/>
                  </a:cubicBezTo>
                  <a:cubicBezTo>
                    <a:pt x="15319" y="9048"/>
                    <a:pt x="15699" y="8142"/>
                    <a:pt x="15707" y="7068"/>
                  </a:cubicBezTo>
                  <a:lnTo>
                    <a:pt x="15687" y="6653"/>
                  </a:lnTo>
                  <a:lnTo>
                    <a:pt x="15685" y="6644"/>
                  </a:lnTo>
                  <a:cubicBezTo>
                    <a:pt x="15609" y="6024"/>
                    <a:pt x="15336" y="5453"/>
                    <a:pt x="14926" y="4998"/>
                  </a:cubicBezTo>
                  <a:cubicBezTo>
                    <a:pt x="14519" y="4550"/>
                    <a:pt x="13936" y="4193"/>
                    <a:pt x="13228" y="4190"/>
                  </a:cubicBezTo>
                  <a:lnTo>
                    <a:pt x="12734" y="4253"/>
                  </a:lnTo>
                  <a:cubicBezTo>
                    <a:pt x="11748" y="4527"/>
                    <a:pt x="11274" y="5306"/>
                    <a:pt x="10945" y="5885"/>
                  </a:cubicBezTo>
                  <a:cubicBezTo>
                    <a:pt x="10615" y="6490"/>
                    <a:pt x="10339" y="7112"/>
                    <a:pt x="10114" y="7748"/>
                  </a:cubicBezTo>
                  <a:cubicBezTo>
                    <a:pt x="7517" y="9870"/>
                    <a:pt x="2062" y="15133"/>
                    <a:pt x="2039" y="22773"/>
                  </a:cubicBezTo>
                  <a:cubicBezTo>
                    <a:pt x="2039" y="23375"/>
                    <a:pt x="2073" y="23992"/>
                    <a:pt x="2148" y="24623"/>
                  </a:cubicBezTo>
                  <a:cubicBezTo>
                    <a:pt x="2299" y="25936"/>
                    <a:pt x="2364" y="27154"/>
                    <a:pt x="2364" y="28287"/>
                  </a:cubicBezTo>
                  <a:cubicBezTo>
                    <a:pt x="2378" y="35029"/>
                    <a:pt x="41" y="38850"/>
                    <a:pt x="1" y="43095"/>
                  </a:cubicBezTo>
                  <a:cubicBezTo>
                    <a:pt x="1" y="43728"/>
                    <a:pt x="59" y="44369"/>
                    <a:pt x="193" y="45019"/>
                  </a:cubicBezTo>
                  <a:cubicBezTo>
                    <a:pt x="606" y="46974"/>
                    <a:pt x="2081" y="49941"/>
                    <a:pt x="5197" y="52478"/>
                  </a:cubicBezTo>
                  <a:cubicBezTo>
                    <a:pt x="5299" y="52560"/>
                    <a:pt x="5401" y="52641"/>
                    <a:pt x="5506" y="52722"/>
                  </a:cubicBezTo>
                  <a:cubicBezTo>
                    <a:pt x="5949" y="64180"/>
                    <a:pt x="10004" y="88650"/>
                    <a:pt x="33828" y="112928"/>
                  </a:cubicBezTo>
                  <a:cubicBezTo>
                    <a:pt x="68428" y="148200"/>
                    <a:pt x="99652" y="151432"/>
                    <a:pt x="103704" y="151703"/>
                  </a:cubicBezTo>
                  <a:cubicBezTo>
                    <a:pt x="104553" y="153097"/>
                    <a:pt x="107784" y="158131"/>
                    <a:pt x="113137" y="163267"/>
                  </a:cubicBezTo>
                  <a:cubicBezTo>
                    <a:pt x="119408" y="169279"/>
                    <a:pt x="128635" y="175460"/>
                    <a:pt x="140376" y="175922"/>
                  </a:cubicBezTo>
                  <a:cubicBezTo>
                    <a:pt x="140387" y="175922"/>
                    <a:pt x="140398" y="175922"/>
                    <a:pt x="140409" y="175922"/>
                  </a:cubicBezTo>
                  <a:cubicBezTo>
                    <a:pt x="140697" y="175922"/>
                    <a:pt x="140961" y="175769"/>
                    <a:pt x="141104" y="175515"/>
                  </a:cubicBezTo>
                  <a:cubicBezTo>
                    <a:pt x="141250" y="175253"/>
                    <a:pt x="141240" y="174933"/>
                    <a:pt x="141073" y="174682"/>
                  </a:cubicBezTo>
                  <a:cubicBezTo>
                    <a:pt x="141073" y="174682"/>
                    <a:pt x="140928" y="174462"/>
                    <a:pt x="140661" y="174034"/>
                  </a:cubicBezTo>
                  <a:cubicBezTo>
                    <a:pt x="138795" y="171045"/>
                    <a:pt x="131308" y="158116"/>
                    <a:pt x="131324" y="145972"/>
                  </a:cubicBezTo>
                  <a:lnTo>
                    <a:pt x="131324" y="145939"/>
                  </a:lnTo>
                  <a:cubicBezTo>
                    <a:pt x="131319" y="143594"/>
                    <a:pt x="132839" y="141262"/>
                    <a:pt x="135318" y="139098"/>
                  </a:cubicBezTo>
                  <a:cubicBezTo>
                    <a:pt x="139018" y="135855"/>
                    <a:pt x="144709" y="133118"/>
                    <a:pt x="149453" y="131228"/>
                  </a:cubicBezTo>
                  <a:cubicBezTo>
                    <a:pt x="151826" y="130282"/>
                    <a:pt x="153965" y="129541"/>
                    <a:pt x="155507" y="129039"/>
                  </a:cubicBezTo>
                  <a:cubicBezTo>
                    <a:pt x="157050" y="128535"/>
                    <a:pt x="157985" y="128275"/>
                    <a:pt x="157987" y="128273"/>
                  </a:cubicBezTo>
                  <a:cubicBezTo>
                    <a:pt x="158300" y="128186"/>
                    <a:pt x="158528" y="127918"/>
                    <a:pt x="158565" y="127595"/>
                  </a:cubicBezTo>
                  <a:cubicBezTo>
                    <a:pt x="158603" y="127271"/>
                    <a:pt x="158441" y="126959"/>
                    <a:pt x="158155" y="126803"/>
                  </a:cubicBezTo>
                  <a:cubicBezTo>
                    <a:pt x="153294" y="124148"/>
                    <a:pt x="148195" y="123097"/>
                    <a:pt x="143198" y="123097"/>
                  </a:cubicBezTo>
                  <a:cubicBezTo>
                    <a:pt x="125602" y="123132"/>
                    <a:pt x="109207" y="135949"/>
                    <a:pt x="106589" y="138068"/>
                  </a:cubicBezTo>
                  <a:cubicBezTo>
                    <a:pt x="99369" y="135465"/>
                    <a:pt x="94274" y="131783"/>
                    <a:pt x="90484" y="127067"/>
                  </a:cubicBezTo>
                  <a:cubicBezTo>
                    <a:pt x="84692" y="119864"/>
                    <a:pt x="81945" y="110138"/>
                    <a:pt x="79761" y="98129"/>
                  </a:cubicBezTo>
                  <a:cubicBezTo>
                    <a:pt x="77574" y="86124"/>
                    <a:pt x="75940" y="71874"/>
                    <a:pt x="72245" y="55705"/>
                  </a:cubicBezTo>
                  <a:cubicBezTo>
                    <a:pt x="67907" y="36747"/>
                    <a:pt x="57982" y="24059"/>
                    <a:pt x="48198" y="15819"/>
                  </a:cubicBezTo>
                  <a:cubicBezTo>
                    <a:pt x="38795" y="7898"/>
                    <a:pt x="29526" y="4062"/>
                    <a:pt x="25398" y="2614"/>
                  </a:cubicBezTo>
                  <a:cubicBezTo>
                    <a:pt x="25389" y="2567"/>
                    <a:pt x="25378" y="2519"/>
                    <a:pt x="25367" y="2472"/>
                  </a:cubicBezTo>
                  <a:cubicBezTo>
                    <a:pt x="25172" y="1668"/>
                    <a:pt x="24651" y="1039"/>
                    <a:pt x="24028" y="631"/>
                  </a:cubicBezTo>
                  <a:cubicBezTo>
                    <a:pt x="23398" y="219"/>
                    <a:pt x="22656" y="2"/>
                    <a:pt x="21901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874990" y="3679445"/>
              <a:ext cx="1017060" cy="972013"/>
            </a:xfrm>
            <a:custGeom>
              <a:avLst/>
              <a:gdLst/>
              <a:ahLst/>
              <a:cxnLst/>
              <a:rect l="l" t="t" r="r" b="b"/>
              <a:pathLst>
                <a:path w="53600" h="51226" extrusionOk="0">
                  <a:moveTo>
                    <a:pt x="39018" y="0"/>
                  </a:moveTo>
                  <a:cubicBezTo>
                    <a:pt x="20278" y="0"/>
                    <a:pt x="2574" y="15066"/>
                    <a:pt x="2574" y="15066"/>
                  </a:cubicBezTo>
                  <a:cubicBezTo>
                    <a:pt x="4390" y="17318"/>
                    <a:pt x="5363" y="19311"/>
                    <a:pt x="5499" y="21026"/>
                  </a:cubicBezTo>
                  <a:cubicBezTo>
                    <a:pt x="5630" y="22558"/>
                    <a:pt x="5078" y="23871"/>
                    <a:pt x="3840" y="24964"/>
                  </a:cubicBezTo>
                  <a:lnTo>
                    <a:pt x="3829" y="24970"/>
                  </a:lnTo>
                  <a:cubicBezTo>
                    <a:pt x="2931" y="25778"/>
                    <a:pt x="1648" y="26462"/>
                    <a:pt x="0" y="27022"/>
                  </a:cubicBezTo>
                  <a:cubicBezTo>
                    <a:pt x="0" y="27022"/>
                    <a:pt x="13307" y="50324"/>
                    <a:pt x="36245" y="51225"/>
                  </a:cubicBezTo>
                  <a:cubicBezTo>
                    <a:pt x="36245" y="51225"/>
                    <a:pt x="26344" y="36289"/>
                    <a:pt x="26359" y="22039"/>
                  </a:cubicBezTo>
                  <a:cubicBezTo>
                    <a:pt x="26386" y="11229"/>
                    <a:pt x="53599" y="3611"/>
                    <a:pt x="53599" y="3611"/>
                  </a:cubicBezTo>
                  <a:cubicBezTo>
                    <a:pt x="48866" y="1026"/>
                    <a:pt x="43906" y="0"/>
                    <a:pt x="39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875008" y="3679691"/>
              <a:ext cx="968541" cy="971691"/>
            </a:xfrm>
            <a:custGeom>
              <a:avLst/>
              <a:gdLst/>
              <a:ahLst/>
              <a:cxnLst/>
              <a:rect l="l" t="t" r="r" b="b"/>
              <a:pathLst>
                <a:path w="51043" h="51209" extrusionOk="0">
                  <a:moveTo>
                    <a:pt x="47727" y="1200"/>
                  </a:moveTo>
                  <a:cubicBezTo>
                    <a:pt x="47296" y="2917"/>
                    <a:pt x="46715" y="4560"/>
                    <a:pt x="46006" y="6118"/>
                  </a:cubicBezTo>
                  <a:cubicBezTo>
                    <a:pt x="47652" y="5495"/>
                    <a:pt x="49150" y="4978"/>
                    <a:pt x="50377" y="4580"/>
                  </a:cubicBezTo>
                  <a:cubicBezTo>
                    <a:pt x="50622" y="3855"/>
                    <a:pt x="50848" y="3123"/>
                    <a:pt x="51043" y="2373"/>
                  </a:cubicBezTo>
                  <a:cubicBezTo>
                    <a:pt x="49945" y="1906"/>
                    <a:pt x="48838" y="1520"/>
                    <a:pt x="47727" y="1200"/>
                  </a:cubicBezTo>
                  <a:close/>
                  <a:moveTo>
                    <a:pt x="29271" y="1238"/>
                  </a:moveTo>
                  <a:lnTo>
                    <a:pt x="29271" y="1238"/>
                  </a:lnTo>
                  <a:cubicBezTo>
                    <a:pt x="27570" y="1655"/>
                    <a:pt x="25908" y="2165"/>
                    <a:pt x="24294" y="2733"/>
                  </a:cubicBezTo>
                  <a:cubicBezTo>
                    <a:pt x="21204" y="6805"/>
                    <a:pt x="16412" y="9307"/>
                    <a:pt x="11279" y="9307"/>
                  </a:cubicBezTo>
                  <a:cubicBezTo>
                    <a:pt x="11098" y="9307"/>
                    <a:pt x="10917" y="9304"/>
                    <a:pt x="10735" y="9298"/>
                  </a:cubicBezTo>
                  <a:cubicBezTo>
                    <a:pt x="9011" y="10360"/>
                    <a:pt x="7498" y="11373"/>
                    <a:pt x="6271" y="12242"/>
                  </a:cubicBezTo>
                  <a:cubicBezTo>
                    <a:pt x="6636" y="12341"/>
                    <a:pt x="6998" y="12455"/>
                    <a:pt x="7374" y="12533"/>
                  </a:cubicBezTo>
                  <a:cubicBezTo>
                    <a:pt x="8666" y="12797"/>
                    <a:pt x="9955" y="12925"/>
                    <a:pt x="11228" y="12925"/>
                  </a:cubicBezTo>
                  <a:cubicBezTo>
                    <a:pt x="18889" y="12925"/>
                    <a:pt x="25938" y="8314"/>
                    <a:pt x="29271" y="1238"/>
                  </a:cubicBezTo>
                  <a:close/>
                  <a:moveTo>
                    <a:pt x="39083" y="0"/>
                  </a:moveTo>
                  <a:cubicBezTo>
                    <a:pt x="38444" y="0"/>
                    <a:pt x="37806" y="18"/>
                    <a:pt x="37169" y="51"/>
                  </a:cubicBezTo>
                  <a:cubicBezTo>
                    <a:pt x="34293" y="9435"/>
                    <a:pt x="25736" y="15783"/>
                    <a:pt x="16352" y="15783"/>
                  </a:cubicBezTo>
                  <a:cubicBezTo>
                    <a:pt x="14965" y="15783"/>
                    <a:pt x="13561" y="15644"/>
                    <a:pt x="12154" y="15357"/>
                  </a:cubicBezTo>
                  <a:cubicBezTo>
                    <a:pt x="9753" y="14864"/>
                    <a:pt x="7539" y="13971"/>
                    <a:pt x="5543" y="12765"/>
                  </a:cubicBezTo>
                  <a:cubicBezTo>
                    <a:pt x="4037" y="13858"/>
                    <a:pt x="3058" y="14653"/>
                    <a:pt x="2720" y="14933"/>
                  </a:cubicBezTo>
                  <a:lnTo>
                    <a:pt x="2576" y="15053"/>
                  </a:lnTo>
                  <a:lnTo>
                    <a:pt x="2968" y="15589"/>
                  </a:lnTo>
                  <a:cubicBezTo>
                    <a:pt x="3234" y="15941"/>
                    <a:pt x="3509" y="16295"/>
                    <a:pt x="3733" y="16633"/>
                  </a:cubicBezTo>
                  <a:lnTo>
                    <a:pt x="4056" y="17174"/>
                  </a:lnTo>
                  <a:cubicBezTo>
                    <a:pt x="4232" y="17469"/>
                    <a:pt x="4427" y="17765"/>
                    <a:pt x="4570" y="18044"/>
                  </a:cubicBezTo>
                  <a:lnTo>
                    <a:pt x="4633" y="18179"/>
                  </a:lnTo>
                  <a:lnTo>
                    <a:pt x="4701" y="18327"/>
                  </a:lnTo>
                  <a:cubicBezTo>
                    <a:pt x="4923" y="18783"/>
                    <a:pt x="5100" y="19228"/>
                    <a:pt x="5231" y="19658"/>
                  </a:cubicBezTo>
                  <a:lnTo>
                    <a:pt x="5247" y="19714"/>
                  </a:lnTo>
                  <a:cubicBezTo>
                    <a:pt x="5378" y="20165"/>
                    <a:pt x="5468" y="20600"/>
                    <a:pt x="5501" y="21014"/>
                  </a:cubicBezTo>
                  <a:cubicBezTo>
                    <a:pt x="5531" y="21362"/>
                    <a:pt x="5512" y="21696"/>
                    <a:pt x="5471" y="22020"/>
                  </a:cubicBezTo>
                  <a:lnTo>
                    <a:pt x="5468" y="22121"/>
                  </a:lnTo>
                  <a:lnTo>
                    <a:pt x="5451" y="22188"/>
                  </a:lnTo>
                  <a:cubicBezTo>
                    <a:pt x="5277" y="23225"/>
                    <a:pt x="4747" y="24148"/>
                    <a:pt x="3839" y="24951"/>
                  </a:cubicBezTo>
                  <a:lnTo>
                    <a:pt x="3830" y="24956"/>
                  </a:lnTo>
                  <a:cubicBezTo>
                    <a:pt x="3216" y="25508"/>
                    <a:pt x="2405" y="25999"/>
                    <a:pt x="1437" y="26437"/>
                  </a:cubicBezTo>
                  <a:lnTo>
                    <a:pt x="763" y="26719"/>
                  </a:lnTo>
                  <a:cubicBezTo>
                    <a:pt x="515" y="26817"/>
                    <a:pt x="269" y="26919"/>
                    <a:pt x="1" y="27009"/>
                  </a:cubicBezTo>
                  <a:cubicBezTo>
                    <a:pt x="1" y="27009"/>
                    <a:pt x="7709" y="40487"/>
                    <a:pt x="21489" y="47335"/>
                  </a:cubicBezTo>
                  <a:cubicBezTo>
                    <a:pt x="24717" y="48766"/>
                    <a:pt x="28132" y="49881"/>
                    <a:pt x="31721" y="50617"/>
                  </a:cubicBezTo>
                  <a:cubicBezTo>
                    <a:pt x="32582" y="50793"/>
                    <a:pt x="33447" y="50945"/>
                    <a:pt x="34308" y="51076"/>
                  </a:cubicBezTo>
                  <a:cubicBezTo>
                    <a:pt x="34652" y="51108"/>
                    <a:pt x="35002" y="51126"/>
                    <a:pt x="35348" y="51148"/>
                  </a:cubicBezTo>
                  <a:cubicBezTo>
                    <a:pt x="35646" y="51167"/>
                    <a:pt x="35940" y="51198"/>
                    <a:pt x="36241" y="51209"/>
                  </a:cubicBezTo>
                  <a:cubicBezTo>
                    <a:pt x="36236" y="51201"/>
                    <a:pt x="35284" y="49764"/>
                    <a:pt x="33974" y="47361"/>
                  </a:cubicBezTo>
                  <a:cubicBezTo>
                    <a:pt x="33463" y="47272"/>
                    <a:pt x="32953" y="47193"/>
                    <a:pt x="32442" y="47088"/>
                  </a:cubicBezTo>
                  <a:cubicBezTo>
                    <a:pt x="26103" y="45793"/>
                    <a:pt x="20332" y="43247"/>
                    <a:pt x="15295" y="39759"/>
                  </a:cubicBezTo>
                  <a:lnTo>
                    <a:pt x="15295" y="39759"/>
                  </a:lnTo>
                  <a:cubicBezTo>
                    <a:pt x="19093" y="41817"/>
                    <a:pt x="23234" y="43368"/>
                    <a:pt x="27660" y="44273"/>
                  </a:cubicBezTo>
                  <a:cubicBezTo>
                    <a:pt x="29356" y="44620"/>
                    <a:pt x="31053" y="44857"/>
                    <a:pt x="32743" y="45007"/>
                  </a:cubicBezTo>
                  <a:cubicBezTo>
                    <a:pt x="32161" y="43847"/>
                    <a:pt x="31550" y="42561"/>
                    <a:pt x="30948" y="41172"/>
                  </a:cubicBezTo>
                  <a:cubicBezTo>
                    <a:pt x="30092" y="41052"/>
                    <a:pt x="29239" y="40913"/>
                    <a:pt x="28383" y="40737"/>
                  </a:cubicBezTo>
                  <a:cubicBezTo>
                    <a:pt x="22629" y="39561"/>
                    <a:pt x="17394" y="37233"/>
                    <a:pt x="12843" y="34025"/>
                  </a:cubicBezTo>
                  <a:lnTo>
                    <a:pt x="12843" y="34025"/>
                  </a:lnTo>
                  <a:cubicBezTo>
                    <a:pt x="16151" y="35804"/>
                    <a:pt x="19759" y="37137"/>
                    <a:pt x="23607" y="37924"/>
                  </a:cubicBezTo>
                  <a:cubicBezTo>
                    <a:pt x="25722" y="38356"/>
                    <a:pt x="27832" y="38609"/>
                    <a:pt x="29924" y="38694"/>
                  </a:cubicBezTo>
                  <a:lnTo>
                    <a:pt x="29679" y="38049"/>
                  </a:lnTo>
                  <a:lnTo>
                    <a:pt x="29663" y="38007"/>
                  </a:lnTo>
                  <a:cubicBezTo>
                    <a:pt x="29296" y="37034"/>
                    <a:pt x="28940" y="36033"/>
                    <a:pt x="28610" y="35001"/>
                  </a:cubicBezTo>
                  <a:cubicBezTo>
                    <a:pt x="27188" y="34884"/>
                    <a:pt x="25760" y="34689"/>
                    <a:pt x="24330" y="34399"/>
                  </a:cubicBezTo>
                  <a:cubicBezTo>
                    <a:pt x="19191" y="33348"/>
                    <a:pt x="14530" y="31244"/>
                    <a:pt x="10493" y="28356"/>
                  </a:cubicBezTo>
                  <a:lnTo>
                    <a:pt x="10493" y="28356"/>
                  </a:lnTo>
                  <a:cubicBezTo>
                    <a:pt x="13287" y="29814"/>
                    <a:pt x="16316" y="30913"/>
                    <a:pt x="19547" y="31574"/>
                  </a:cubicBezTo>
                  <a:cubicBezTo>
                    <a:pt x="21855" y="32047"/>
                    <a:pt x="24156" y="32268"/>
                    <a:pt x="26429" y="32268"/>
                  </a:cubicBezTo>
                  <a:cubicBezTo>
                    <a:pt x="26889" y="32268"/>
                    <a:pt x="27348" y="32259"/>
                    <a:pt x="27805" y="32241"/>
                  </a:cubicBezTo>
                  <a:lnTo>
                    <a:pt x="27775" y="32124"/>
                  </a:lnTo>
                  <a:lnTo>
                    <a:pt x="27666" y="31708"/>
                  </a:lnTo>
                  <a:cubicBezTo>
                    <a:pt x="27573" y="31336"/>
                    <a:pt x="27482" y="30958"/>
                    <a:pt x="27397" y="30582"/>
                  </a:cubicBezTo>
                  <a:lnTo>
                    <a:pt x="27306" y="30183"/>
                  </a:lnTo>
                  <a:cubicBezTo>
                    <a:pt x="27197" y="29684"/>
                    <a:pt x="27093" y="29186"/>
                    <a:pt x="26999" y="28682"/>
                  </a:cubicBezTo>
                  <a:lnTo>
                    <a:pt x="26999" y="28674"/>
                  </a:lnTo>
                  <a:cubicBezTo>
                    <a:pt x="26849" y="28676"/>
                    <a:pt x="26698" y="28677"/>
                    <a:pt x="26547" y="28677"/>
                  </a:cubicBezTo>
                  <a:cubicBezTo>
                    <a:pt x="24473" y="28677"/>
                    <a:pt x="22375" y="28476"/>
                    <a:pt x="20269" y="28047"/>
                  </a:cubicBezTo>
                  <a:cubicBezTo>
                    <a:pt x="15749" y="27124"/>
                    <a:pt x="11667" y="25252"/>
                    <a:pt x="8141" y="22680"/>
                  </a:cubicBezTo>
                  <a:lnTo>
                    <a:pt x="8141" y="22680"/>
                  </a:lnTo>
                  <a:cubicBezTo>
                    <a:pt x="10423" y="23822"/>
                    <a:pt x="12880" y="24697"/>
                    <a:pt x="15485" y="25230"/>
                  </a:cubicBezTo>
                  <a:cubicBezTo>
                    <a:pt x="17457" y="25633"/>
                    <a:pt x="19426" y="25826"/>
                    <a:pt x="21369" y="25826"/>
                  </a:cubicBezTo>
                  <a:cubicBezTo>
                    <a:pt x="23114" y="25826"/>
                    <a:pt x="24839" y="25671"/>
                    <a:pt x="26527" y="25372"/>
                  </a:cubicBezTo>
                  <a:lnTo>
                    <a:pt x="26503" y="25045"/>
                  </a:lnTo>
                  <a:cubicBezTo>
                    <a:pt x="26474" y="24742"/>
                    <a:pt x="26453" y="24441"/>
                    <a:pt x="26433" y="24140"/>
                  </a:cubicBezTo>
                  <a:lnTo>
                    <a:pt x="26397" y="23506"/>
                  </a:lnTo>
                  <a:cubicBezTo>
                    <a:pt x="26379" y="23138"/>
                    <a:pt x="26372" y="22770"/>
                    <a:pt x="26368" y="22405"/>
                  </a:cubicBezTo>
                  <a:lnTo>
                    <a:pt x="26360" y="22028"/>
                  </a:lnTo>
                  <a:lnTo>
                    <a:pt x="26380" y="21746"/>
                  </a:lnTo>
                  <a:lnTo>
                    <a:pt x="26380" y="21746"/>
                  </a:lnTo>
                  <a:cubicBezTo>
                    <a:pt x="24754" y="22060"/>
                    <a:pt x="23089" y="22225"/>
                    <a:pt x="21403" y="22225"/>
                  </a:cubicBezTo>
                  <a:cubicBezTo>
                    <a:pt x="19687" y="22225"/>
                    <a:pt x="17949" y="22054"/>
                    <a:pt x="16207" y="21697"/>
                  </a:cubicBezTo>
                  <a:cubicBezTo>
                    <a:pt x="12283" y="20894"/>
                    <a:pt x="8736" y="19234"/>
                    <a:pt x="5718" y="16944"/>
                  </a:cubicBezTo>
                  <a:lnTo>
                    <a:pt x="5718" y="16944"/>
                  </a:lnTo>
                  <a:cubicBezTo>
                    <a:pt x="7498" y="17812"/>
                    <a:pt x="9405" y="18468"/>
                    <a:pt x="11435" y="18882"/>
                  </a:cubicBezTo>
                  <a:cubicBezTo>
                    <a:pt x="13062" y="19214"/>
                    <a:pt x="14685" y="19374"/>
                    <a:pt x="16288" y="19374"/>
                  </a:cubicBezTo>
                  <a:cubicBezTo>
                    <a:pt x="21065" y="19374"/>
                    <a:pt x="25653" y="17952"/>
                    <a:pt x="29589" y="15450"/>
                  </a:cubicBezTo>
                  <a:cubicBezTo>
                    <a:pt x="30806" y="14212"/>
                    <a:pt x="32303" y="13059"/>
                    <a:pt x="33943" y="11989"/>
                  </a:cubicBezTo>
                  <a:cubicBezTo>
                    <a:pt x="37149" y="8802"/>
                    <a:pt x="39548" y="4721"/>
                    <a:pt x="40778" y="43"/>
                  </a:cubicBezTo>
                  <a:cubicBezTo>
                    <a:pt x="40212" y="14"/>
                    <a:pt x="39647" y="0"/>
                    <a:pt x="39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-943826" y="2598716"/>
              <a:ext cx="1891428" cy="1593447"/>
            </a:xfrm>
            <a:custGeom>
              <a:avLst/>
              <a:gdLst/>
              <a:ahLst/>
              <a:cxnLst/>
              <a:rect l="l" t="t" r="r" b="b"/>
              <a:pathLst>
                <a:path w="99680" h="83976" extrusionOk="0">
                  <a:moveTo>
                    <a:pt x="1" y="0"/>
                  </a:moveTo>
                  <a:cubicBezTo>
                    <a:pt x="2941" y="12434"/>
                    <a:pt x="9931" y="28965"/>
                    <a:pt x="26083" y="45422"/>
                  </a:cubicBezTo>
                  <a:cubicBezTo>
                    <a:pt x="62942" y="82991"/>
                    <a:pt x="95851" y="83975"/>
                    <a:pt x="95851" y="83975"/>
                  </a:cubicBezTo>
                  <a:cubicBezTo>
                    <a:pt x="97499" y="83415"/>
                    <a:pt x="98780" y="82731"/>
                    <a:pt x="99680" y="81923"/>
                  </a:cubicBezTo>
                  <a:cubicBezTo>
                    <a:pt x="88127" y="80160"/>
                    <a:pt x="41631" y="69059"/>
                    <a:pt x="16859" y="3327"/>
                  </a:cubicBezTo>
                  <a:cubicBezTo>
                    <a:pt x="16775" y="3328"/>
                    <a:pt x="16690" y="3328"/>
                    <a:pt x="16606" y="3328"/>
                  </a:cubicBezTo>
                  <a:cubicBezTo>
                    <a:pt x="10883" y="3328"/>
                    <a:pt x="5240" y="21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-854183" y="2631791"/>
              <a:ext cx="1801733" cy="1560392"/>
            </a:xfrm>
            <a:custGeom>
              <a:avLst/>
              <a:gdLst/>
              <a:ahLst/>
              <a:cxnLst/>
              <a:rect l="l" t="t" r="r" b="b"/>
              <a:pathLst>
                <a:path w="94953" h="82234" extrusionOk="0">
                  <a:moveTo>
                    <a:pt x="364" y="0"/>
                  </a:moveTo>
                  <a:lnTo>
                    <a:pt x="364" y="0"/>
                  </a:lnTo>
                  <a:cubicBezTo>
                    <a:pt x="1" y="4455"/>
                    <a:pt x="37" y="8976"/>
                    <a:pt x="473" y="13525"/>
                  </a:cubicBezTo>
                  <a:cubicBezTo>
                    <a:pt x="636" y="13893"/>
                    <a:pt x="807" y="14264"/>
                    <a:pt x="977" y="14635"/>
                  </a:cubicBezTo>
                  <a:cubicBezTo>
                    <a:pt x="1183" y="15080"/>
                    <a:pt x="1389" y="15526"/>
                    <a:pt x="1604" y="15973"/>
                  </a:cubicBezTo>
                  <a:cubicBezTo>
                    <a:pt x="1828" y="16435"/>
                    <a:pt x="2057" y="16899"/>
                    <a:pt x="2293" y="17365"/>
                  </a:cubicBezTo>
                  <a:cubicBezTo>
                    <a:pt x="2519" y="17816"/>
                    <a:pt x="2748" y="18267"/>
                    <a:pt x="2985" y="18720"/>
                  </a:cubicBezTo>
                  <a:cubicBezTo>
                    <a:pt x="3278" y="19283"/>
                    <a:pt x="3585" y="19851"/>
                    <a:pt x="3897" y="20420"/>
                  </a:cubicBezTo>
                  <a:cubicBezTo>
                    <a:pt x="4140" y="20862"/>
                    <a:pt x="4385" y="21304"/>
                    <a:pt x="4639" y="21750"/>
                  </a:cubicBezTo>
                  <a:cubicBezTo>
                    <a:pt x="4956" y="22308"/>
                    <a:pt x="5289" y="22870"/>
                    <a:pt x="5626" y="23435"/>
                  </a:cubicBezTo>
                  <a:cubicBezTo>
                    <a:pt x="5900" y="23893"/>
                    <a:pt x="6175" y="24355"/>
                    <a:pt x="6460" y="24816"/>
                  </a:cubicBezTo>
                  <a:cubicBezTo>
                    <a:pt x="6805" y="25374"/>
                    <a:pt x="7166" y="25934"/>
                    <a:pt x="7530" y="26494"/>
                  </a:cubicBezTo>
                  <a:cubicBezTo>
                    <a:pt x="7834" y="26966"/>
                    <a:pt x="8138" y="27440"/>
                    <a:pt x="8457" y="27914"/>
                  </a:cubicBezTo>
                  <a:cubicBezTo>
                    <a:pt x="8729" y="28319"/>
                    <a:pt x="9020" y="28728"/>
                    <a:pt x="9299" y="29133"/>
                  </a:cubicBezTo>
                  <a:cubicBezTo>
                    <a:pt x="8604" y="27067"/>
                    <a:pt x="7982" y="24960"/>
                    <a:pt x="7467" y="22797"/>
                  </a:cubicBezTo>
                  <a:cubicBezTo>
                    <a:pt x="5737" y="15526"/>
                    <a:pt x="5185" y="8240"/>
                    <a:pt x="5687" y="1137"/>
                  </a:cubicBezTo>
                  <a:lnTo>
                    <a:pt x="5380" y="1086"/>
                  </a:lnTo>
                  <a:cubicBezTo>
                    <a:pt x="3683" y="825"/>
                    <a:pt x="2012" y="459"/>
                    <a:pt x="364" y="0"/>
                  </a:cubicBezTo>
                  <a:close/>
                  <a:moveTo>
                    <a:pt x="11190" y="1572"/>
                  </a:moveTo>
                  <a:cubicBezTo>
                    <a:pt x="9521" y="10733"/>
                    <a:pt x="9666" y="20353"/>
                    <a:pt x="11950" y="29949"/>
                  </a:cubicBezTo>
                  <a:cubicBezTo>
                    <a:pt x="12308" y="31453"/>
                    <a:pt x="12721" y="32928"/>
                    <a:pt x="13172" y="34384"/>
                  </a:cubicBezTo>
                  <a:cubicBezTo>
                    <a:pt x="13571" y="34891"/>
                    <a:pt x="13990" y="35399"/>
                    <a:pt x="14407" y="35906"/>
                  </a:cubicBezTo>
                  <a:cubicBezTo>
                    <a:pt x="14801" y="36389"/>
                    <a:pt x="15182" y="36869"/>
                    <a:pt x="15590" y="37354"/>
                  </a:cubicBezTo>
                  <a:cubicBezTo>
                    <a:pt x="16097" y="37951"/>
                    <a:pt x="16636" y="38552"/>
                    <a:pt x="17163" y="39149"/>
                  </a:cubicBezTo>
                  <a:cubicBezTo>
                    <a:pt x="17569" y="39607"/>
                    <a:pt x="17958" y="40065"/>
                    <a:pt x="18376" y="40525"/>
                  </a:cubicBezTo>
                  <a:cubicBezTo>
                    <a:pt x="19073" y="41291"/>
                    <a:pt x="19809" y="42055"/>
                    <a:pt x="20545" y="42820"/>
                  </a:cubicBezTo>
                  <a:cubicBezTo>
                    <a:pt x="20822" y="43106"/>
                    <a:pt x="21078" y="43394"/>
                    <a:pt x="21359" y="43679"/>
                  </a:cubicBezTo>
                  <a:cubicBezTo>
                    <a:pt x="22500" y="44842"/>
                    <a:pt x="23635" y="45970"/>
                    <a:pt x="24768" y="47064"/>
                  </a:cubicBezTo>
                  <a:lnTo>
                    <a:pt x="24768" y="47063"/>
                  </a:lnTo>
                  <a:cubicBezTo>
                    <a:pt x="21390" y="41506"/>
                    <a:pt x="18808" y="35349"/>
                    <a:pt x="17224" y="28694"/>
                  </a:cubicBezTo>
                  <a:cubicBezTo>
                    <a:pt x="15741" y="22464"/>
                    <a:pt x="15245" y="16224"/>
                    <a:pt x="15606" y="10128"/>
                  </a:cubicBezTo>
                  <a:cubicBezTo>
                    <a:pt x="15143" y="9065"/>
                    <a:pt x="14686" y="7984"/>
                    <a:pt x="14232" y="6888"/>
                  </a:cubicBezTo>
                  <a:cubicBezTo>
                    <a:pt x="14059" y="6471"/>
                    <a:pt x="13889" y="6048"/>
                    <a:pt x="13718" y="5627"/>
                  </a:cubicBezTo>
                  <a:cubicBezTo>
                    <a:pt x="13251" y="4470"/>
                    <a:pt x="12790" y="3299"/>
                    <a:pt x="12336" y="2107"/>
                  </a:cubicBezTo>
                  <a:lnTo>
                    <a:pt x="12134" y="1591"/>
                  </a:lnTo>
                  <a:cubicBezTo>
                    <a:pt x="12119" y="1591"/>
                    <a:pt x="12104" y="1591"/>
                    <a:pt x="12089" y="1591"/>
                  </a:cubicBezTo>
                  <a:cubicBezTo>
                    <a:pt x="11790" y="1591"/>
                    <a:pt x="11490" y="1576"/>
                    <a:pt x="11190" y="1572"/>
                  </a:cubicBezTo>
                  <a:close/>
                  <a:moveTo>
                    <a:pt x="20086" y="19564"/>
                  </a:moveTo>
                  <a:cubicBezTo>
                    <a:pt x="19902" y="24928"/>
                    <a:pt x="20411" y="30395"/>
                    <a:pt x="21709" y="35856"/>
                  </a:cubicBezTo>
                  <a:cubicBezTo>
                    <a:pt x="22766" y="40282"/>
                    <a:pt x="24285" y="44478"/>
                    <a:pt x="26206" y="48413"/>
                  </a:cubicBezTo>
                  <a:cubicBezTo>
                    <a:pt x="60223" y="80523"/>
                    <a:pt x="89672" y="82171"/>
                    <a:pt x="91057" y="82231"/>
                  </a:cubicBezTo>
                  <a:lnTo>
                    <a:pt x="91127" y="82234"/>
                  </a:lnTo>
                  <a:cubicBezTo>
                    <a:pt x="91395" y="82142"/>
                    <a:pt x="91638" y="82040"/>
                    <a:pt x="91889" y="81942"/>
                  </a:cubicBezTo>
                  <a:lnTo>
                    <a:pt x="92563" y="81660"/>
                  </a:lnTo>
                  <a:cubicBezTo>
                    <a:pt x="93528" y="81225"/>
                    <a:pt x="94337" y="80732"/>
                    <a:pt x="94953" y="80180"/>
                  </a:cubicBezTo>
                  <a:cubicBezTo>
                    <a:pt x="92683" y="79833"/>
                    <a:pt x="89067" y="79123"/>
                    <a:pt x="84537" y="77715"/>
                  </a:cubicBezTo>
                  <a:lnTo>
                    <a:pt x="84417" y="77678"/>
                  </a:lnTo>
                  <a:cubicBezTo>
                    <a:pt x="83812" y="77489"/>
                    <a:pt x="83188" y="77287"/>
                    <a:pt x="82550" y="77070"/>
                  </a:cubicBezTo>
                  <a:lnTo>
                    <a:pt x="82351" y="77003"/>
                  </a:lnTo>
                  <a:cubicBezTo>
                    <a:pt x="81718" y="76788"/>
                    <a:pt x="81071" y="76562"/>
                    <a:pt x="80411" y="76319"/>
                  </a:cubicBezTo>
                  <a:lnTo>
                    <a:pt x="80212" y="76244"/>
                  </a:lnTo>
                  <a:cubicBezTo>
                    <a:pt x="79532" y="75993"/>
                    <a:pt x="78841" y="75731"/>
                    <a:pt x="78133" y="75452"/>
                  </a:cubicBezTo>
                  <a:lnTo>
                    <a:pt x="78087" y="75433"/>
                  </a:lnTo>
                  <a:cubicBezTo>
                    <a:pt x="77401" y="75159"/>
                    <a:pt x="76699" y="74867"/>
                    <a:pt x="75988" y="74566"/>
                  </a:cubicBezTo>
                  <a:lnTo>
                    <a:pt x="75742" y="74462"/>
                  </a:lnTo>
                  <a:cubicBezTo>
                    <a:pt x="75062" y="74169"/>
                    <a:pt x="74368" y="73860"/>
                    <a:pt x="73670" y="73540"/>
                  </a:cubicBezTo>
                  <a:lnTo>
                    <a:pt x="73260" y="73350"/>
                  </a:lnTo>
                  <a:cubicBezTo>
                    <a:pt x="72577" y="73034"/>
                    <a:pt x="71886" y="72703"/>
                    <a:pt x="71188" y="72358"/>
                  </a:cubicBezTo>
                  <a:lnTo>
                    <a:pt x="70722" y="72126"/>
                  </a:lnTo>
                  <a:cubicBezTo>
                    <a:pt x="70020" y="71774"/>
                    <a:pt x="69311" y="71409"/>
                    <a:pt x="68597" y="71029"/>
                  </a:cubicBezTo>
                  <a:lnTo>
                    <a:pt x="68159" y="70793"/>
                  </a:lnTo>
                  <a:cubicBezTo>
                    <a:pt x="67416" y="70396"/>
                    <a:pt x="66671" y="69986"/>
                    <a:pt x="65917" y="69554"/>
                  </a:cubicBezTo>
                  <a:lnTo>
                    <a:pt x="65631" y="69385"/>
                  </a:lnTo>
                  <a:cubicBezTo>
                    <a:pt x="64919" y="68974"/>
                    <a:pt x="64199" y="68548"/>
                    <a:pt x="63474" y="68105"/>
                  </a:cubicBezTo>
                  <a:lnTo>
                    <a:pt x="63082" y="67868"/>
                  </a:lnTo>
                  <a:cubicBezTo>
                    <a:pt x="62335" y="67407"/>
                    <a:pt x="61582" y="66927"/>
                    <a:pt x="60828" y="66432"/>
                  </a:cubicBezTo>
                  <a:lnTo>
                    <a:pt x="60295" y="66082"/>
                  </a:lnTo>
                  <a:cubicBezTo>
                    <a:pt x="59554" y="65594"/>
                    <a:pt x="58810" y="65084"/>
                    <a:pt x="58064" y="64558"/>
                  </a:cubicBezTo>
                  <a:lnTo>
                    <a:pt x="57495" y="64156"/>
                  </a:lnTo>
                  <a:cubicBezTo>
                    <a:pt x="56740" y="63623"/>
                    <a:pt x="55985" y="63071"/>
                    <a:pt x="55229" y="62500"/>
                  </a:cubicBezTo>
                  <a:lnTo>
                    <a:pt x="54704" y="62100"/>
                  </a:lnTo>
                  <a:cubicBezTo>
                    <a:pt x="54412" y="61878"/>
                    <a:pt x="54122" y="61657"/>
                    <a:pt x="53829" y="61431"/>
                  </a:cubicBezTo>
                  <a:lnTo>
                    <a:pt x="53829" y="61431"/>
                  </a:lnTo>
                  <a:cubicBezTo>
                    <a:pt x="53954" y="61684"/>
                    <a:pt x="54068" y="61942"/>
                    <a:pt x="54199" y="62190"/>
                  </a:cubicBezTo>
                  <a:cubicBezTo>
                    <a:pt x="53893" y="61810"/>
                    <a:pt x="53602" y="61412"/>
                    <a:pt x="53308" y="61018"/>
                  </a:cubicBezTo>
                  <a:cubicBezTo>
                    <a:pt x="52989" y="60767"/>
                    <a:pt x="52669" y="60516"/>
                    <a:pt x="52348" y="60255"/>
                  </a:cubicBezTo>
                  <a:lnTo>
                    <a:pt x="51988" y="59962"/>
                  </a:lnTo>
                  <a:cubicBezTo>
                    <a:pt x="51244" y="59353"/>
                    <a:pt x="50496" y="58728"/>
                    <a:pt x="49749" y="58082"/>
                  </a:cubicBezTo>
                  <a:lnTo>
                    <a:pt x="49345" y="57738"/>
                  </a:lnTo>
                  <a:cubicBezTo>
                    <a:pt x="48563" y="57055"/>
                    <a:pt x="47775" y="56345"/>
                    <a:pt x="46991" y="55623"/>
                  </a:cubicBezTo>
                  <a:lnTo>
                    <a:pt x="46450" y="55125"/>
                  </a:lnTo>
                  <a:cubicBezTo>
                    <a:pt x="45685" y="54407"/>
                    <a:pt x="44916" y="53668"/>
                    <a:pt x="44152" y="52911"/>
                  </a:cubicBezTo>
                  <a:lnTo>
                    <a:pt x="43581" y="52343"/>
                  </a:lnTo>
                  <a:cubicBezTo>
                    <a:pt x="43087" y="51850"/>
                    <a:pt x="42598" y="51345"/>
                    <a:pt x="42107" y="50837"/>
                  </a:cubicBezTo>
                  <a:lnTo>
                    <a:pt x="42107" y="50837"/>
                  </a:lnTo>
                  <a:cubicBezTo>
                    <a:pt x="42986" y="53612"/>
                    <a:pt x="44108" y="56255"/>
                    <a:pt x="45448" y="58746"/>
                  </a:cubicBezTo>
                  <a:cubicBezTo>
                    <a:pt x="42810" y="55332"/>
                    <a:pt x="40618" y="51536"/>
                    <a:pt x="38951" y="47421"/>
                  </a:cubicBezTo>
                  <a:lnTo>
                    <a:pt x="38399" y="46799"/>
                  </a:lnTo>
                  <a:lnTo>
                    <a:pt x="38053" y="46394"/>
                  </a:lnTo>
                  <a:cubicBezTo>
                    <a:pt x="37298" y="45525"/>
                    <a:pt x="36547" y="44632"/>
                    <a:pt x="35797" y="43717"/>
                  </a:cubicBezTo>
                  <a:lnTo>
                    <a:pt x="35463" y="43311"/>
                  </a:lnTo>
                  <a:cubicBezTo>
                    <a:pt x="34685" y="42351"/>
                    <a:pt x="33912" y="41359"/>
                    <a:pt x="33142" y="40352"/>
                  </a:cubicBezTo>
                  <a:lnTo>
                    <a:pt x="32654" y="39712"/>
                  </a:lnTo>
                  <a:cubicBezTo>
                    <a:pt x="31946" y="38773"/>
                    <a:pt x="31245" y="37811"/>
                    <a:pt x="30549" y="36829"/>
                  </a:cubicBezTo>
                  <a:lnTo>
                    <a:pt x="30549" y="36829"/>
                  </a:lnTo>
                  <a:cubicBezTo>
                    <a:pt x="30782" y="38472"/>
                    <a:pt x="31079" y="40120"/>
                    <a:pt x="31472" y="41763"/>
                  </a:cubicBezTo>
                  <a:cubicBezTo>
                    <a:pt x="32637" y="46656"/>
                    <a:pt x="34450" y="51221"/>
                    <a:pt x="36789" y="55416"/>
                  </a:cubicBezTo>
                  <a:cubicBezTo>
                    <a:pt x="32238" y="49392"/>
                    <a:pt x="28827" y="42381"/>
                    <a:pt x="26973" y="34602"/>
                  </a:cubicBezTo>
                  <a:cubicBezTo>
                    <a:pt x="26624" y="33134"/>
                    <a:pt x="26355" y="31662"/>
                    <a:pt x="26126" y="30192"/>
                  </a:cubicBezTo>
                  <a:cubicBezTo>
                    <a:pt x="25766" y="29613"/>
                    <a:pt x="25403" y="29032"/>
                    <a:pt x="25046" y="28443"/>
                  </a:cubicBezTo>
                  <a:lnTo>
                    <a:pt x="24715" y="27883"/>
                  </a:lnTo>
                  <a:cubicBezTo>
                    <a:pt x="24014" y="26715"/>
                    <a:pt x="23320" y="25521"/>
                    <a:pt x="22637" y="24299"/>
                  </a:cubicBezTo>
                  <a:lnTo>
                    <a:pt x="22361" y="23814"/>
                  </a:lnTo>
                  <a:cubicBezTo>
                    <a:pt x="21652" y="22537"/>
                    <a:pt x="20952" y="21224"/>
                    <a:pt x="20263" y="19891"/>
                  </a:cubicBezTo>
                  <a:lnTo>
                    <a:pt x="20086" y="195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-623951" y="2515110"/>
              <a:ext cx="1605702" cy="1638111"/>
            </a:xfrm>
            <a:custGeom>
              <a:avLst/>
              <a:gdLst/>
              <a:ahLst/>
              <a:cxnLst/>
              <a:rect l="l" t="t" r="r" b="b"/>
              <a:pathLst>
                <a:path w="84622" h="86330" extrusionOk="0">
                  <a:moveTo>
                    <a:pt x="24380" y="0"/>
                  </a:moveTo>
                  <a:cubicBezTo>
                    <a:pt x="22816" y="1087"/>
                    <a:pt x="21171" y="2080"/>
                    <a:pt x="19434" y="2972"/>
                  </a:cubicBezTo>
                  <a:cubicBezTo>
                    <a:pt x="13206" y="6171"/>
                    <a:pt x="6555" y="7705"/>
                    <a:pt x="1" y="7733"/>
                  </a:cubicBezTo>
                  <a:cubicBezTo>
                    <a:pt x="24774" y="73465"/>
                    <a:pt x="71270" y="84566"/>
                    <a:pt x="82821" y="86329"/>
                  </a:cubicBezTo>
                  <a:lnTo>
                    <a:pt x="82832" y="86323"/>
                  </a:lnTo>
                  <a:cubicBezTo>
                    <a:pt x="84070" y="85230"/>
                    <a:pt x="84622" y="83917"/>
                    <a:pt x="84491" y="82385"/>
                  </a:cubicBezTo>
                  <a:cubicBezTo>
                    <a:pt x="68698" y="78275"/>
                    <a:pt x="29949" y="61919"/>
                    <a:pt x="24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-545962" y="2556818"/>
              <a:ext cx="1525837" cy="1596215"/>
            </a:xfrm>
            <a:custGeom>
              <a:avLst/>
              <a:gdLst/>
              <a:ahLst/>
              <a:cxnLst/>
              <a:rect l="l" t="t" r="r" b="b"/>
              <a:pathLst>
                <a:path w="80413" h="84122" extrusionOk="0">
                  <a:moveTo>
                    <a:pt x="5518" y="4390"/>
                  </a:moveTo>
                  <a:cubicBezTo>
                    <a:pt x="4099" y="4723"/>
                    <a:pt x="2673" y="4979"/>
                    <a:pt x="1243" y="5166"/>
                  </a:cubicBezTo>
                  <a:cubicBezTo>
                    <a:pt x="909" y="5211"/>
                    <a:pt x="574" y="5249"/>
                    <a:pt x="237" y="5283"/>
                  </a:cubicBezTo>
                  <a:cubicBezTo>
                    <a:pt x="0" y="8875"/>
                    <a:pt x="17" y="12517"/>
                    <a:pt x="318" y="16196"/>
                  </a:cubicBezTo>
                  <a:cubicBezTo>
                    <a:pt x="664" y="16962"/>
                    <a:pt x="1012" y="17727"/>
                    <a:pt x="1366" y="18474"/>
                  </a:cubicBezTo>
                  <a:cubicBezTo>
                    <a:pt x="1534" y="18834"/>
                    <a:pt x="1701" y="19194"/>
                    <a:pt x="1873" y="19552"/>
                  </a:cubicBezTo>
                  <a:cubicBezTo>
                    <a:pt x="2429" y="20711"/>
                    <a:pt x="2995" y="21853"/>
                    <a:pt x="3569" y="22971"/>
                  </a:cubicBezTo>
                  <a:cubicBezTo>
                    <a:pt x="3719" y="23264"/>
                    <a:pt x="3867" y="23551"/>
                    <a:pt x="4020" y="23842"/>
                  </a:cubicBezTo>
                  <a:cubicBezTo>
                    <a:pt x="4710" y="25175"/>
                    <a:pt x="5409" y="26488"/>
                    <a:pt x="6118" y="27765"/>
                  </a:cubicBezTo>
                  <a:lnTo>
                    <a:pt x="6392" y="28246"/>
                  </a:lnTo>
                  <a:cubicBezTo>
                    <a:pt x="7077" y="29470"/>
                    <a:pt x="7774" y="30666"/>
                    <a:pt x="8475" y="31839"/>
                  </a:cubicBezTo>
                  <a:lnTo>
                    <a:pt x="8800" y="32389"/>
                  </a:lnTo>
                  <a:lnTo>
                    <a:pt x="9110" y="32882"/>
                  </a:lnTo>
                  <a:cubicBezTo>
                    <a:pt x="7579" y="28479"/>
                    <a:pt x="6467" y="23864"/>
                    <a:pt x="5845" y="19068"/>
                  </a:cubicBezTo>
                  <a:cubicBezTo>
                    <a:pt x="5203" y="14104"/>
                    <a:pt x="5116" y="9192"/>
                    <a:pt x="5518" y="4390"/>
                  </a:cubicBezTo>
                  <a:close/>
                  <a:moveTo>
                    <a:pt x="16713" y="1"/>
                  </a:moveTo>
                  <a:cubicBezTo>
                    <a:pt x="16250" y="261"/>
                    <a:pt x="15800" y="531"/>
                    <a:pt x="15324" y="774"/>
                  </a:cubicBezTo>
                  <a:cubicBezTo>
                    <a:pt x="13756" y="1579"/>
                    <a:pt x="12163" y="2277"/>
                    <a:pt x="10552" y="2874"/>
                  </a:cubicBezTo>
                  <a:cubicBezTo>
                    <a:pt x="8821" y="10384"/>
                    <a:pt x="8371" y="18303"/>
                    <a:pt x="9415" y="26365"/>
                  </a:cubicBezTo>
                  <a:cubicBezTo>
                    <a:pt x="9888" y="30013"/>
                    <a:pt x="10663" y="33543"/>
                    <a:pt x="11693" y="36954"/>
                  </a:cubicBezTo>
                  <a:cubicBezTo>
                    <a:pt x="12348" y="37949"/>
                    <a:pt x="13008" y="38926"/>
                    <a:pt x="13672" y="39879"/>
                  </a:cubicBezTo>
                  <a:lnTo>
                    <a:pt x="14171" y="40588"/>
                  </a:lnTo>
                  <a:cubicBezTo>
                    <a:pt x="14916" y="41640"/>
                    <a:pt x="15666" y="42673"/>
                    <a:pt x="16423" y="43678"/>
                  </a:cubicBezTo>
                  <a:lnTo>
                    <a:pt x="16871" y="44267"/>
                  </a:lnTo>
                  <a:cubicBezTo>
                    <a:pt x="17655" y="45296"/>
                    <a:pt x="18444" y="46308"/>
                    <a:pt x="19236" y="47284"/>
                  </a:cubicBezTo>
                  <a:lnTo>
                    <a:pt x="19500" y="47607"/>
                  </a:lnTo>
                  <a:cubicBezTo>
                    <a:pt x="20287" y="48566"/>
                    <a:pt x="21077" y="49503"/>
                    <a:pt x="21868" y="50415"/>
                  </a:cubicBezTo>
                  <a:lnTo>
                    <a:pt x="22133" y="50720"/>
                  </a:lnTo>
                  <a:cubicBezTo>
                    <a:pt x="22943" y="51648"/>
                    <a:pt x="23756" y="52545"/>
                    <a:pt x="24573" y="53419"/>
                  </a:cubicBezTo>
                  <a:lnTo>
                    <a:pt x="24998" y="53878"/>
                  </a:lnTo>
                  <a:cubicBezTo>
                    <a:pt x="25793" y="54726"/>
                    <a:pt x="26592" y="55544"/>
                    <a:pt x="27388" y="56344"/>
                  </a:cubicBezTo>
                  <a:lnTo>
                    <a:pt x="27851" y="56806"/>
                  </a:lnTo>
                  <a:cubicBezTo>
                    <a:pt x="28654" y="57601"/>
                    <a:pt x="29457" y="58374"/>
                    <a:pt x="30263" y="59125"/>
                  </a:cubicBezTo>
                  <a:lnTo>
                    <a:pt x="30658" y="59490"/>
                  </a:lnTo>
                  <a:cubicBezTo>
                    <a:pt x="31492" y="60259"/>
                    <a:pt x="32324" y="61010"/>
                    <a:pt x="33155" y="61734"/>
                  </a:cubicBezTo>
                  <a:lnTo>
                    <a:pt x="33361" y="61910"/>
                  </a:lnTo>
                  <a:cubicBezTo>
                    <a:pt x="34212" y="62643"/>
                    <a:pt x="35061" y="63357"/>
                    <a:pt x="35909" y="64046"/>
                  </a:cubicBezTo>
                  <a:lnTo>
                    <a:pt x="36041" y="64155"/>
                  </a:lnTo>
                  <a:cubicBezTo>
                    <a:pt x="36894" y="64846"/>
                    <a:pt x="37748" y="65510"/>
                    <a:pt x="38596" y="66155"/>
                  </a:cubicBezTo>
                  <a:lnTo>
                    <a:pt x="38897" y="66384"/>
                  </a:lnTo>
                  <a:cubicBezTo>
                    <a:pt x="39724" y="67008"/>
                    <a:pt x="40547" y="67611"/>
                    <a:pt x="41369" y="68191"/>
                  </a:cubicBezTo>
                  <a:lnTo>
                    <a:pt x="41702" y="68427"/>
                  </a:lnTo>
                  <a:cubicBezTo>
                    <a:pt x="42527" y="69008"/>
                    <a:pt x="43347" y="69568"/>
                    <a:pt x="44161" y="70108"/>
                  </a:cubicBezTo>
                  <a:lnTo>
                    <a:pt x="44416" y="70273"/>
                  </a:lnTo>
                  <a:cubicBezTo>
                    <a:pt x="45265" y="70829"/>
                    <a:pt x="46108" y="71367"/>
                    <a:pt x="46942" y="71880"/>
                  </a:cubicBezTo>
                  <a:lnTo>
                    <a:pt x="46976" y="71900"/>
                  </a:lnTo>
                  <a:cubicBezTo>
                    <a:pt x="48735" y="72981"/>
                    <a:pt x="50463" y="73968"/>
                    <a:pt x="52151" y="74872"/>
                  </a:cubicBezTo>
                  <a:lnTo>
                    <a:pt x="52212" y="74903"/>
                  </a:lnTo>
                  <a:cubicBezTo>
                    <a:pt x="53046" y="75349"/>
                    <a:pt x="53868" y="75773"/>
                    <a:pt x="54681" y="76175"/>
                  </a:cubicBezTo>
                  <a:lnTo>
                    <a:pt x="54758" y="76216"/>
                  </a:lnTo>
                  <a:cubicBezTo>
                    <a:pt x="65575" y="81584"/>
                    <a:pt x="74488" y="83480"/>
                    <a:pt x="78722" y="84122"/>
                  </a:cubicBezTo>
                  <a:cubicBezTo>
                    <a:pt x="79586" y="83356"/>
                    <a:pt x="80096" y="82480"/>
                    <a:pt x="80292" y="81501"/>
                  </a:cubicBezTo>
                  <a:lnTo>
                    <a:pt x="80351" y="81295"/>
                  </a:lnTo>
                  <a:lnTo>
                    <a:pt x="80351" y="81288"/>
                  </a:lnTo>
                  <a:cubicBezTo>
                    <a:pt x="80401" y="80935"/>
                    <a:pt x="80412" y="80567"/>
                    <a:pt x="80381" y="80188"/>
                  </a:cubicBezTo>
                  <a:cubicBezTo>
                    <a:pt x="79898" y="80064"/>
                    <a:pt x="79383" y="79922"/>
                    <a:pt x="78858" y="79771"/>
                  </a:cubicBezTo>
                  <a:lnTo>
                    <a:pt x="78789" y="79752"/>
                  </a:lnTo>
                  <a:cubicBezTo>
                    <a:pt x="78036" y="79535"/>
                    <a:pt x="77247" y="79295"/>
                    <a:pt x="76421" y="79025"/>
                  </a:cubicBezTo>
                  <a:lnTo>
                    <a:pt x="76140" y="78935"/>
                  </a:lnTo>
                  <a:cubicBezTo>
                    <a:pt x="75373" y="78682"/>
                    <a:pt x="74578" y="78405"/>
                    <a:pt x="73755" y="78101"/>
                  </a:cubicBezTo>
                  <a:lnTo>
                    <a:pt x="73332" y="77947"/>
                  </a:lnTo>
                  <a:lnTo>
                    <a:pt x="72600" y="77666"/>
                  </a:lnTo>
                  <a:lnTo>
                    <a:pt x="72135" y="77485"/>
                  </a:lnTo>
                  <a:cubicBezTo>
                    <a:pt x="71730" y="77324"/>
                    <a:pt x="71320" y="77158"/>
                    <a:pt x="70903" y="76985"/>
                  </a:cubicBezTo>
                  <a:lnTo>
                    <a:pt x="70359" y="76757"/>
                  </a:lnTo>
                  <a:lnTo>
                    <a:pt x="69634" y="76445"/>
                  </a:lnTo>
                  <a:lnTo>
                    <a:pt x="69061" y="76193"/>
                  </a:lnTo>
                  <a:cubicBezTo>
                    <a:pt x="68700" y="76029"/>
                    <a:pt x="68336" y="75864"/>
                    <a:pt x="67968" y="75691"/>
                  </a:cubicBezTo>
                  <a:cubicBezTo>
                    <a:pt x="67723" y="75578"/>
                    <a:pt x="67477" y="75464"/>
                    <a:pt x="67229" y="75344"/>
                  </a:cubicBezTo>
                  <a:lnTo>
                    <a:pt x="66519" y="74997"/>
                  </a:lnTo>
                  <a:lnTo>
                    <a:pt x="65869" y="74676"/>
                  </a:lnTo>
                  <a:lnTo>
                    <a:pt x="65157" y="74312"/>
                  </a:lnTo>
                  <a:cubicBezTo>
                    <a:pt x="64765" y="74110"/>
                    <a:pt x="64371" y="73902"/>
                    <a:pt x="63973" y="73689"/>
                  </a:cubicBezTo>
                  <a:lnTo>
                    <a:pt x="63291" y="73311"/>
                  </a:lnTo>
                  <a:lnTo>
                    <a:pt x="62570" y="72908"/>
                  </a:lnTo>
                  <a:lnTo>
                    <a:pt x="61861" y="72502"/>
                  </a:lnTo>
                  <a:cubicBezTo>
                    <a:pt x="61574" y="72334"/>
                    <a:pt x="61282" y="72161"/>
                    <a:pt x="60996" y="71988"/>
                  </a:cubicBezTo>
                  <a:cubicBezTo>
                    <a:pt x="60663" y="71790"/>
                    <a:pt x="60333" y="71587"/>
                    <a:pt x="60001" y="71380"/>
                  </a:cubicBezTo>
                  <a:cubicBezTo>
                    <a:pt x="59731" y="71214"/>
                    <a:pt x="59461" y="71046"/>
                    <a:pt x="59192" y="70873"/>
                  </a:cubicBezTo>
                  <a:lnTo>
                    <a:pt x="58482" y="70413"/>
                  </a:lnTo>
                  <a:cubicBezTo>
                    <a:pt x="58216" y="70240"/>
                    <a:pt x="57949" y="70062"/>
                    <a:pt x="57683" y="69880"/>
                  </a:cubicBezTo>
                  <a:cubicBezTo>
                    <a:pt x="57385" y="69680"/>
                    <a:pt x="57085" y="69478"/>
                    <a:pt x="56788" y="69270"/>
                  </a:cubicBezTo>
                  <a:cubicBezTo>
                    <a:pt x="56443" y="69032"/>
                    <a:pt x="56102" y="68793"/>
                    <a:pt x="55760" y="68544"/>
                  </a:cubicBezTo>
                  <a:lnTo>
                    <a:pt x="55062" y="68039"/>
                  </a:lnTo>
                  <a:cubicBezTo>
                    <a:pt x="54798" y="67844"/>
                    <a:pt x="54533" y="67643"/>
                    <a:pt x="54270" y="67443"/>
                  </a:cubicBezTo>
                  <a:lnTo>
                    <a:pt x="53590" y="66925"/>
                  </a:lnTo>
                  <a:cubicBezTo>
                    <a:pt x="53161" y="66592"/>
                    <a:pt x="52731" y="66253"/>
                    <a:pt x="52302" y="65904"/>
                  </a:cubicBezTo>
                  <a:lnTo>
                    <a:pt x="51646" y="65363"/>
                  </a:lnTo>
                  <a:cubicBezTo>
                    <a:pt x="51375" y="65137"/>
                    <a:pt x="51099" y="64906"/>
                    <a:pt x="50827" y="64676"/>
                  </a:cubicBezTo>
                  <a:lnTo>
                    <a:pt x="50149" y="64091"/>
                  </a:lnTo>
                  <a:cubicBezTo>
                    <a:pt x="49795" y="63782"/>
                    <a:pt x="49441" y="63464"/>
                    <a:pt x="49089" y="63145"/>
                  </a:cubicBezTo>
                  <a:cubicBezTo>
                    <a:pt x="48819" y="62898"/>
                    <a:pt x="48550" y="62649"/>
                    <a:pt x="48281" y="62395"/>
                  </a:cubicBezTo>
                  <a:cubicBezTo>
                    <a:pt x="47987" y="62124"/>
                    <a:pt x="47697" y="61849"/>
                    <a:pt x="47407" y="61565"/>
                  </a:cubicBezTo>
                  <a:lnTo>
                    <a:pt x="46736" y="60915"/>
                  </a:lnTo>
                  <a:lnTo>
                    <a:pt x="46184" y="60360"/>
                  </a:lnTo>
                  <a:lnTo>
                    <a:pt x="46184" y="60360"/>
                  </a:lnTo>
                  <a:cubicBezTo>
                    <a:pt x="46319" y="60734"/>
                    <a:pt x="46440" y="61110"/>
                    <a:pt x="46587" y="61475"/>
                  </a:cubicBezTo>
                  <a:cubicBezTo>
                    <a:pt x="46206" y="60881"/>
                    <a:pt x="45840" y="60274"/>
                    <a:pt x="45491" y="59657"/>
                  </a:cubicBezTo>
                  <a:lnTo>
                    <a:pt x="45076" y="59216"/>
                  </a:lnTo>
                  <a:cubicBezTo>
                    <a:pt x="44727" y="58848"/>
                    <a:pt x="44379" y="58478"/>
                    <a:pt x="44033" y="58100"/>
                  </a:cubicBezTo>
                  <a:lnTo>
                    <a:pt x="43402" y="57393"/>
                  </a:lnTo>
                  <a:cubicBezTo>
                    <a:pt x="43126" y="57086"/>
                    <a:pt x="42854" y="56774"/>
                    <a:pt x="42583" y="56456"/>
                  </a:cubicBezTo>
                  <a:lnTo>
                    <a:pt x="41983" y="55758"/>
                  </a:lnTo>
                  <a:cubicBezTo>
                    <a:pt x="41570" y="55267"/>
                    <a:pt x="41158" y="54766"/>
                    <a:pt x="40751" y="54256"/>
                  </a:cubicBezTo>
                  <a:cubicBezTo>
                    <a:pt x="40553" y="54005"/>
                    <a:pt x="40355" y="53753"/>
                    <a:pt x="40159" y="53500"/>
                  </a:cubicBezTo>
                  <a:cubicBezTo>
                    <a:pt x="39897" y="53164"/>
                    <a:pt x="39636" y="52822"/>
                    <a:pt x="39374" y="52479"/>
                  </a:cubicBezTo>
                  <a:cubicBezTo>
                    <a:pt x="39175" y="52211"/>
                    <a:pt x="38972" y="51943"/>
                    <a:pt x="38771" y="51670"/>
                  </a:cubicBezTo>
                  <a:cubicBezTo>
                    <a:pt x="38409" y="51177"/>
                    <a:pt x="38049" y="50675"/>
                    <a:pt x="37692" y="50167"/>
                  </a:cubicBezTo>
                  <a:cubicBezTo>
                    <a:pt x="37483" y="49868"/>
                    <a:pt x="37279" y="49561"/>
                    <a:pt x="37070" y="49256"/>
                  </a:cubicBezTo>
                  <a:cubicBezTo>
                    <a:pt x="36807" y="48868"/>
                    <a:pt x="36542" y="48475"/>
                    <a:pt x="36281" y="48078"/>
                  </a:cubicBezTo>
                  <a:lnTo>
                    <a:pt x="35812" y="47356"/>
                  </a:lnTo>
                  <a:lnTo>
                    <a:pt x="35812" y="47356"/>
                  </a:lnTo>
                  <a:cubicBezTo>
                    <a:pt x="36353" y="50836"/>
                    <a:pt x="37281" y="54163"/>
                    <a:pt x="38564" y="57300"/>
                  </a:cubicBezTo>
                  <a:cubicBezTo>
                    <a:pt x="35678" y="52616"/>
                    <a:pt x="33593" y="47382"/>
                    <a:pt x="32513" y="41734"/>
                  </a:cubicBezTo>
                  <a:cubicBezTo>
                    <a:pt x="32381" y="41489"/>
                    <a:pt x="32253" y="41237"/>
                    <a:pt x="32122" y="40986"/>
                  </a:cubicBezTo>
                  <a:lnTo>
                    <a:pt x="31754" y="40297"/>
                  </a:lnTo>
                  <a:lnTo>
                    <a:pt x="31598" y="39988"/>
                  </a:lnTo>
                  <a:lnTo>
                    <a:pt x="31540" y="39868"/>
                  </a:lnTo>
                  <a:cubicBezTo>
                    <a:pt x="30678" y="38172"/>
                    <a:pt x="29855" y="36402"/>
                    <a:pt x="29063" y="34564"/>
                  </a:cubicBezTo>
                  <a:lnTo>
                    <a:pt x="28905" y="34199"/>
                  </a:lnTo>
                  <a:cubicBezTo>
                    <a:pt x="28689" y="33692"/>
                    <a:pt x="28478" y="33175"/>
                    <a:pt x="28268" y="32657"/>
                  </a:cubicBezTo>
                  <a:lnTo>
                    <a:pt x="28031" y="32066"/>
                  </a:lnTo>
                  <a:cubicBezTo>
                    <a:pt x="27831" y="31567"/>
                    <a:pt x="27636" y="31057"/>
                    <a:pt x="27445" y="30548"/>
                  </a:cubicBezTo>
                  <a:lnTo>
                    <a:pt x="27193" y="29879"/>
                  </a:lnTo>
                  <a:cubicBezTo>
                    <a:pt x="27020" y="29416"/>
                    <a:pt x="26849" y="28946"/>
                    <a:pt x="26682" y="28471"/>
                  </a:cubicBezTo>
                  <a:lnTo>
                    <a:pt x="26682" y="28471"/>
                  </a:lnTo>
                  <a:cubicBezTo>
                    <a:pt x="26359" y="32124"/>
                    <a:pt x="26412" y="35858"/>
                    <a:pt x="26904" y="39635"/>
                  </a:cubicBezTo>
                  <a:cubicBezTo>
                    <a:pt x="27524" y="44436"/>
                    <a:pt x="28799" y="48988"/>
                    <a:pt x="30614" y="53238"/>
                  </a:cubicBezTo>
                  <a:cubicBezTo>
                    <a:pt x="26866" y="47015"/>
                    <a:pt x="24308" y="39961"/>
                    <a:pt x="23319" y="32330"/>
                  </a:cubicBezTo>
                  <a:cubicBezTo>
                    <a:pt x="22666" y="27299"/>
                    <a:pt x="22749" y="22336"/>
                    <a:pt x="23455" y="17536"/>
                  </a:cubicBezTo>
                  <a:cubicBezTo>
                    <a:pt x="23210" y="16519"/>
                    <a:pt x="22975" y="15485"/>
                    <a:pt x="22752" y="14435"/>
                  </a:cubicBezTo>
                  <a:lnTo>
                    <a:pt x="22636" y="13909"/>
                  </a:lnTo>
                  <a:cubicBezTo>
                    <a:pt x="22498" y="13250"/>
                    <a:pt x="22367" y="12578"/>
                    <a:pt x="22237" y="11906"/>
                  </a:cubicBezTo>
                  <a:lnTo>
                    <a:pt x="22106" y="11234"/>
                  </a:lnTo>
                  <a:cubicBezTo>
                    <a:pt x="21983" y="10568"/>
                    <a:pt x="21863" y="9893"/>
                    <a:pt x="21746" y="9216"/>
                  </a:cubicBezTo>
                  <a:lnTo>
                    <a:pt x="21629" y="8523"/>
                  </a:lnTo>
                  <a:cubicBezTo>
                    <a:pt x="21514" y="7826"/>
                    <a:pt x="21402" y="7126"/>
                    <a:pt x="21296" y="6418"/>
                  </a:cubicBezTo>
                  <a:lnTo>
                    <a:pt x="21207" y="5810"/>
                  </a:lnTo>
                  <a:lnTo>
                    <a:pt x="21157" y="5459"/>
                  </a:lnTo>
                  <a:cubicBezTo>
                    <a:pt x="18076" y="14026"/>
                    <a:pt x="16915" y="23399"/>
                    <a:pt x="18159" y="32999"/>
                  </a:cubicBezTo>
                  <a:cubicBezTo>
                    <a:pt x="18901" y="38716"/>
                    <a:pt x="20452" y="44129"/>
                    <a:pt x="22677" y="49166"/>
                  </a:cubicBezTo>
                  <a:cubicBezTo>
                    <a:pt x="18519" y="42167"/>
                    <a:pt x="15695" y="34252"/>
                    <a:pt x="14585" y="25693"/>
                  </a:cubicBezTo>
                  <a:cubicBezTo>
                    <a:pt x="13435" y="16800"/>
                    <a:pt x="14264" y="8099"/>
                    <a:pt x="16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-161340" y="2089294"/>
              <a:ext cx="1140625" cy="1989054"/>
            </a:xfrm>
            <a:custGeom>
              <a:avLst/>
              <a:gdLst/>
              <a:ahLst/>
              <a:cxnLst/>
              <a:rect l="l" t="t" r="r" b="b"/>
              <a:pathLst>
                <a:path w="60112" h="104825" extrusionOk="0">
                  <a:moveTo>
                    <a:pt x="16463" y="1"/>
                  </a:moveTo>
                  <a:cubicBezTo>
                    <a:pt x="13674" y="8884"/>
                    <a:pt x="8031" y="16865"/>
                    <a:pt x="1" y="22440"/>
                  </a:cubicBezTo>
                  <a:cubicBezTo>
                    <a:pt x="5570" y="84359"/>
                    <a:pt x="44319" y="100715"/>
                    <a:pt x="60112" y="104825"/>
                  </a:cubicBezTo>
                  <a:cubicBezTo>
                    <a:pt x="59976" y="103110"/>
                    <a:pt x="59003" y="101117"/>
                    <a:pt x="57187" y="98865"/>
                  </a:cubicBezTo>
                  <a:cubicBezTo>
                    <a:pt x="26962" y="88283"/>
                    <a:pt x="31737" y="58770"/>
                    <a:pt x="21916" y="15782"/>
                  </a:cubicBezTo>
                  <a:cubicBezTo>
                    <a:pt x="20576" y="9937"/>
                    <a:pt x="18697" y="4692"/>
                    <a:pt x="16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-98794" y="2101611"/>
              <a:ext cx="1078084" cy="1976721"/>
            </a:xfrm>
            <a:custGeom>
              <a:avLst/>
              <a:gdLst/>
              <a:ahLst/>
              <a:cxnLst/>
              <a:rect l="l" t="t" r="r" b="b"/>
              <a:pathLst>
                <a:path w="56816" h="104175" extrusionOk="0">
                  <a:moveTo>
                    <a:pt x="13463" y="0"/>
                  </a:moveTo>
                  <a:cubicBezTo>
                    <a:pt x="13150" y="410"/>
                    <a:pt x="12829" y="816"/>
                    <a:pt x="12525" y="1235"/>
                  </a:cubicBezTo>
                  <a:cubicBezTo>
                    <a:pt x="10891" y="5710"/>
                    <a:pt x="8515" y="9918"/>
                    <a:pt x="5467" y="13664"/>
                  </a:cubicBezTo>
                  <a:cubicBezTo>
                    <a:pt x="1954" y="21773"/>
                    <a:pt x="1" y="30734"/>
                    <a:pt x="24" y="40167"/>
                  </a:cubicBezTo>
                  <a:cubicBezTo>
                    <a:pt x="27" y="40881"/>
                    <a:pt x="58" y="41587"/>
                    <a:pt x="83" y="42296"/>
                  </a:cubicBezTo>
                  <a:cubicBezTo>
                    <a:pt x="523" y="44067"/>
                    <a:pt x="989" y="45793"/>
                    <a:pt x="1491" y="47468"/>
                  </a:cubicBezTo>
                  <a:lnTo>
                    <a:pt x="1539" y="47630"/>
                  </a:lnTo>
                  <a:cubicBezTo>
                    <a:pt x="1725" y="48252"/>
                    <a:pt x="1920" y="48865"/>
                    <a:pt x="2115" y="49476"/>
                  </a:cubicBezTo>
                  <a:lnTo>
                    <a:pt x="2283" y="50001"/>
                  </a:lnTo>
                  <a:cubicBezTo>
                    <a:pt x="2467" y="50569"/>
                    <a:pt x="2656" y="51125"/>
                    <a:pt x="2847" y="51680"/>
                  </a:cubicBezTo>
                  <a:lnTo>
                    <a:pt x="3061" y="52296"/>
                  </a:lnTo>
                  <a:cubicBezTo>
                    <a:pt x="3251" y="52833"/>
                    <a:pt x="3443" y="53363"/>
                    <a:pt x="3638" y="53891"/>
                  </a:cubicBezTo>
                  <a:lnTo>
                    <a:pt x="3869" y="54510"/>
                  </a:lnTo>
                  <a:cubicBezTo>
                    <a:pt x="4067" y="55032"/>
                    <a:pt x="4266" y="55553"/>
                    <a:pt x="4472" y="56068"/>
                  </a:cubicBezTo>
                  <a:lnTo>
                    <a:pt x="4693" y="56620"/>
                  </a:lnTo>
                  <a:cubicBezTo>
                    <a:pt x="4908" y="57148"/>
                    <a:pt x="5122" y="57675"/>
                    <a:pt x="5343" y="58196"/>
                  </a:cubicBezTo>
                  <a:lnTo>
                    <a:pt x="5485" y="58519"/>
                  </a:lnTo>
                  <a:cubicBezTo>
                    <a:pt x="6279" y="60369"/>
                    <a:pt x="7108" y="62150"/>
                    <a:pt x="7975" y="63860"/>
                  </a:cubicBezTo>
                  <a:lnTo>
                    <a:pt x="8034" y="63977"/>
                  </a:lnTo>
                  <a:cubicBezTo>
                    <a:pt x="8207" y="64312"/>
                    <a:pt x="8384" y="64643"/>
                    <a:pt x="8557" y="64973"/>
                  </a:cubicBezTo>
                  <a:cubicBezTo>
                    <a:pt x="8784" y="65408"/>
                    <a:pt x="9014" y="65838"/>
                    <a:pt x="9246" y="66262"/>
                  </a:cubicBezTo>
                  <a:cubicBezTo>
                    <a:pt x="9424" y="66590"/>
                    <a:pt x="9604" y="66917"/>
                    <a:pt x="9787" y="67243"/>
                  </a:cubicBezTo>
                  <a:cubicBezTo>
                    <a:pt x="10074" y="67750"/>
                    <a:pt x="10362" y="68250"/>
                    <a:pt x="10655" y="68746"/>
                  </a:cubicBezTo>
                  <a:cubicBezTo>
                    <a:pt x="10880" y="69125"/>
                    <a:pt x="11106" y="69502"/>
                    <a:pt x="11333" y="69872"/>
                  </a:cubicBezTo>
                  <a:cubicBezTo>
                    <a:pt x="11600" y="70311"/>
                    <a:pt x="11871" y="70746"/>
                    <a:pt x="12144" y="71177"/>
                  </a:cubicBezTo>
                  <a:cubicBezTo>
                    <a:pt x="12333" y="71473"/>
                    <a:pt x="12523" y="71766"/>
                    <a:pt x="12712" y="72059"/>
                  </a:cubicBezTo>
                  <a:cubicBezTo>
                    <a:pt x="12981" y="72466"/>
                    <a:pt x="13249" y="72870"/>
                    <a:pt x="13522" y="73269"/>
                  </a:cubicBezTo>
                  <a:cubicBezTo>
                    <a:pt x="13706" y="73539"/>
                    <a:pt x="13887" y="73810"/>
                    <a:pt x="14071" y="74075"/>
                  </a:cubicBezTo>
                  <a:cubicBezTo>
                    <a:pt x="14450" y="74616"/>
                    <a:pt x="14832" y="75146"/>
                    <a:pt x="15215" y="75670"/>
                  </a:cubicBezTo>
                  <a:cubicBezTo>
                    <a:pt x="15407" y="75930"/>
                    <a:pt x="15602" y="76189"/>
                    <a:pt x="15794" y="76445"/>
                  </a:cubicBezTo>
                  <a:cubicBezTo>
                    <a:pt x="16067" y="76805"/>
                    <a:pt x="16341" y="77162"/>
                    <a:pt x="16616" y="77514"/>
                  </a:cubicBezTo>
                  <a:lnTo>
                    <a:pt x="17175" y="78230"/>
                  </a:lnTo>
                  <a:cubicBezTo>
                    <a:pt x="17591" y="78749"/>
                    <a:pt x="18011" y="79262"/>
                    <a:pt x="18432" y="79762"/>
                  </a:cubicBezTo>
                  <a:lnTo>
                    <a:pt x="18984" y="80405"/>
                  </a:lnTo>
                  <a:cubicBezTo>
                    <a:pt x="19274" y="80745"/>
                    <a:pt x="19567" y="81080"/>
                    <a:pt x="19863" y="81410"/>
                  </a:cubicBezTo>
                  <a:lnTo>
                    <a:pt x="20448" y="82064"/>
                  </a:lnTo>
                  <a:cubicBezTo>
                    <a:pt x="20845" y="82499"/>
                    <a:pt x="21241" y="82926"/>
                    <a:pt x="21642" y="83344"/>
                  </a:cubicBezTo>
                  <a:lnTo>
                    <a:pt x="22223" y="83944"/>
                  </a:lnTo>
                  <a:cubicBezTo>
                    <a:pt x="22549" y="84277"/>
                    <a:pt x="22877" y="84611"/>
                    <a:pt x="23207" y="84935"/>
                  </a:cubicBezTo>
                  <a:lnTo>
                    <a:pt x="23804" y="85520"/>
                  </a:lnTo>
                  <a:cubicBezTo>
                    <a:pt x="24138" y="85843"/>
                    <a:pt x="24473" y="86159"/>
                    <a:pt x="24807" y="86471"/>
                  </a:cubicBezTo>
                  <a:lnTo>
                    <a:pt x="25320" y="86947"/>
                  </a:lnTo>
                  <a:cubicBezTo>
                    <a:pt x="25752" y="87344"/>
                    <a:pt x="26187" y="87731"/>
                    <a:pt x="26620" y="88111"/>
                  </a:cubicBezTo>
                  <a:lnTo>
                    <a:pt x="27205" y="88613"/>
                  </a:lnTo>
                  <a:cubicBezTo>
                    <a:pt x="27524" y="88885"/>
                    <a:pt x="27842" y="89154"/>
                    <a:pt x="28162" y="89418"/>
                  </a:cubicBezTo>
                  <a:lnTo>
                    <a:pt x="28703" y="89864"/>
                  </a:lnTo>
                  <a:cubicBezTo>
                    <a:pt x="29157" y="90232"/>
                    <a:pt x="29610" y="90592"/>
                    <a:pt x="30062" y="90943"/>
                  </a:cubicBezTo>
                  <a:lnTo>
                    <a:pt x="30614" y="91365"/>
                  </a:lnTo>
                  <a:cubicBezTo>
                    <a:pt x="30936" y="91605"/>
                    <a:pt x="31252" y="91844"/>
                    <a:pt x="31570" y="92076"/>
                  </a:cubicBezTo>
                  <a:lnTo>
                    <a:pt x="32145" y="92497"/>
                  </a:lnTo>
                  <a:cubicBezTo>
                    <a:pt x="32599" y="92826"/>
                    <a:pt x="33053" y="93145"/>
                    <a:pt x="33505" y="93454"/>
                  </a:cubicBezTo>
                  <a:lnTo>
                    <a:pt x="33974" y="93772"/>
                  </a:lnTo>
                  <a:cubicBezTo>
                    <a:pt x="34311" y="93998"/>
                    <a:pt x="34645" y="94223"/>
                    <a:pt x="34978" y="94443"/>
                  </a:cubicBezTo>
                  <a:lnTo>
                    <a:pt x="35569" y="94823"/>
                  </a:lnTo>
                  <a:cubicBezTo>
                    <a:pt x="35910" y="95041"/>
                    <a:pt x="36252" y="95255"/>
                    <a:pt x="36590" y="95465"/>
                  </a:cubicBezTo>
                  <a:lnTo>
                    <a:pt x="37178" y="95826"/>
                  </a:lnTo>
                  <a:cubicBezTo>
                    <a:pt x="37569" y="96062"/>
                    <a:pt x="37959" y="96292"/>
                    <a:pt x="38349" y="96519"/>
                  </a:cubicBezTo>
                  <a:lnTo>
                    <a:pt x="38935" y="96855"/>
                  </a:lnTo>
                  <a:cubicBezTo>
                    <a:pt x="39233" y="97026"/>
                    <a:pt x="39535" y="97193"/>
                    <a:pt x="39830" y="97357"/>
                  </a:cubicBezTo>
                  <a:lnTo>
                    <a:pt x="40369" y="97654"/>
                  </a:lnTo>
                  <a:cubicBezTo>
                    <a:pt x="40793" y="97882"/>
                    <a:pt x="41214" y="98105"/>
                    <a:pt x="41634" y="98322"/>
                  </a:cubicBezTo>
                  <a:lnTo>
                    <a:pt x="42225" y="98619"/>
                  </a:lnTo>
                  <a:cubicBezTo>
                    <a:pt x="42491" y="98757"/>
                    <a:pt x="42758" y="98889"/>
                    <a:pt x="43023" y="99020"/>
                  </a:cubicBezTo>
                  <a:lnTo>
                    <a:pt x="43625" y="99313"/>
                  </a:lnTo>
                  <a:cubicBezTo>
                    <a:pt x="43993" y="99489"/>
                    <a:pt x="44359" y="99662"/>
                    <a:pt x="44721" y="99828"/>
                  </a:cubicBezTo>
                  <a:lnTo>
                    <a:pt x="45396" y="100135"/>
                  </a:lnTo>
                  <a:lnTo>
                    <a:pt x="46116" y="100451"/>
                  </a:lnTo>
                  <a:lnTo>
                    <a:pt x="46758" y="100729"/>
                  </a:lnTo>
                  <a:lnTo>
                    <a:pt x="47444" y="101017"/>
                  </a:lnTo>
                  <a:cubicBezTo>
                    <a:pt x="47783" y="101156"/>
                    <a:pt x="48118" y="101292"/>
                    <a:pt x="48452" y="101426"/>
                  </a:cubicBezTo>
                  <a:lnTo>
                    <a:pt x="49060" y="101666"/>
                  </a:lnTo>
                  <a:lnTo>
                    <a:pt x="49739" y="101925"/>
                  </a:lnTo>
                  <a:lnTo>
                    <a:pt x="50235" y="102109"/>
                  </a:lnTo>
                  <a:cubicBezTo>
                    <a:pt x="50715" y="102283"/>
                    <a:pt x="51188" y="102452"/>
                    <a:pt x="51649" y="102612"/>
                  </a:cubicBezTo>
                  <a:lnTo>
                    <a:pt x="51825" y="102670"/>
                  </a:lnTo>
                  <a:cubicBezTo>
                    <a:pt x="52073" y="102756"/>
                    <a:pt x="52315" y="102837"/>
                    <a:pt x="52555" y="102916"/>
                  </a:cubicBezTo>
                  <a:lnTo>
                    <a:pt x="52878" y="103021"/>
                  </a:lnTo>
                  <a:cubicBezTo>
                    <a:pt x="53695" y="103287"/>
                    <a:pt x="54477" y="103524"/>
                    <a:pt x="55223" y="103738"/>
                  </a:cubicBezTo>
                  <a:lnTo>
                    <a:pt x="55297" y="103761"/>
                  </a:lnTo>
                  <a:cubicBezTo>
                    <a:pt x="55824" y="103911"/>
                    <a:pt x="56331" y="104050"/>
                    <a:pt x="56816" y="104174"/>
                  </a:cubicBezTo>
                  <a:cubicBezTo>
                    <a:pt x="56785" y="103758"/>
                    <a:pt x="56697" y="103326"/>
                    <a:pt x="56567" y="102879"/>
                  </a:cubicBezTo>
                  <a:lnTo>
                    <a:pt x="56565" y="102880"/>
                  </a:lnTo>
                  <a:lnTo>
                    <a:pt x="56549" y="102821"/>
                  </a:lnTo>
                  <a:cubicBezTo>
                    <a:pt x="56422" y="102392"/>
                    <a:pt x="56238" y="101946"/>
                    <a:pt x="56019" y="101491"/>
                  </a:cubicBezTo>
                  <a:lnTo>
                    <a:pt x="55949" y="101342"/>
                  </a:lnTo>
                  <a:cubicBezTo>
                    <a:pt x="55790" y="101019"/>
                    <a:pt x="55580" y="100680"/>
                    <a:pt x="55377" y="100344"/>
                  </a:cubicBezTo>
                  <a:lnTo>
                    <a:pt x="55051" y="99798"/>
                  </a:lnTo>
                  <a:cubicBezTo>
                    <a:pt x="54830" y="99461"/>
                    <a:pt x="54555" y="99109"/>
                    <a:pt x="54289" y="98757"/>
                  </a:cubicBezTo>
                  <a:lnTo>
                    <a:pt x="53891" y="98219"/>
                  </a:lnTo>
                  <a:cubicBezTo>
                    <a:pt x="53020" y="97915"/>
                    <a:pt x="52187" y="97587"/>
                    <a:pt x="51372" y="97251"/>
                  </a:cubicBezTo>
                  <a:lnTo>
                    <a:pt x="50918" y="97059"/>
                  </a:lnTo>
                  <a:cubicBezTo>
                    <a:pt x="50171" y="96742"/>
                    <a:pt x="49440" y="96410"/>
                    <a:pt x="48738" y="96064"/>
                  </a:cubicBezTo>
                  <a:lnTo>
                    <a:pt x="48587" y="95992"/>
                  </a:lnTo>
                  <a:cubicBezTo>
                    <a:pt x="47836" y="95618"/>
                    <a:pt x="47109" y="95224"/>
                    <a:pt x="46411" y="94818"/>
                  </a:cubicBezTo>
                  <a:lnTo>
                    <a:pt x="46049" y="94603"/>
                  </a:lnTo>
                  <a:cubicBezTo>
                    <a:pt x="45454" y="94251"/>
                    <a:pt x="44875" y="93886"/>
                    <a:pt x="44315" y="93507"/>
                  </a:cubicBezTo>
                  <a:lnTo>
                    <a:pt x="44000" y="93297"/>
                  </a:lnTo>
                  <a:cubicBezTo>
                    <a:pt x="43366" y="92859"/>
                    <a:pt x="42755" y="92408"/>
                    <a:pt x="42165" y="91942"/>
                  </a:cubicBezTo>
                  <a:lnTo>
                    <a:pt x="41928" y="91744"/>
                  </a:lnTo>
                  <a:cubicBezTo>
                    <a:pt x="41422" y="91337"/>
                    <a:pt x="40934" y="90914"/>
                    <a:pt x="40463" y="90483"/>
                  </a:cubicBezTo>
                  <a:lnTo>
                    <a:pt x="40112" y="90163"/>
                  </a:lnTo>
                  <a:cubicBezTo>
                    <a:pt x="39582" y="89661"/>
                    <a:pt x="39064" y="89153"/>
                    <a:pt x="38572" y="88621"/>
                  </a:cubicBezTo>
                  <a:lnTo>
                    <a:pt x="38519" y="88563"/>
                  </a:lnTo>
                  <a:cubicBezTo>
                    <a:pt x="38054" y="88060"/>
                    <a:pt x="37610" y="87539"/>
                    <a:pt x="37178" y="87009"/>
                  </a:cubicBezTo>
                  <a:lnTo>
                    <a:pt x="36849" y="86597"/>
                  </a:lnTo>
                  <a:cubicBezTo>
                    <a:pt x="36447" y="86091"/>
                    <a:pt x="36057" y="85573"/>
                    <a:pt x="35686" y="85043"/>
                  </a:cubicBezTo>
                  <a:lnTo>
                    <a:pt x="35569" y="84881"/>
                  </a:lnTo>
                  <a:cubicBezTo>
                    <a:pt x="35167" y="84302"/>
                    <a:pt x="34785" y="83707"/>
                    <a:pt x="34415" y="83102"/>
                  </a:cubicBezTo>
                  <a:lnTo>
                    <a:pt x="34130" y="82619"/>
                  </a:lnTo>
                  <a:cubicBezTo>
                    <a:pt x="33835" y="82123"/>
                    <a:pt x="33550" y="81619"/>
                    <a:pt x="33276" y="81105"/>
                  </a:cubicBezTo>
                  <a:lnTo>
                    <a:pt x="33050" y="80684"/>
                  </a:lnTo>
                  <a:lnTo>
                    <a:pt x="32959" y="80512"/>
                  </a:lnTo>
                  <a:lnTo>
                    <a:pt x="32750" y="80070"/>
                  </a:lnTo>
                  <a:cubicBezTo>
                    <a:pt x="32407" y="79382"/>
                    <a:pt x="32077" y="78680"/>
                    <a:pt x="31762" y="77966"/>
                  </a:cubicBezTo>
                  <a:cubicBezTo>
                    <a:pt x="31642" y="77689"/>
                    <a:pt x="31525" y="77411"/>
                    <a:pt x="31406" y="77131"/>
                  </a:cubicBezTo>
                  <a:cubicBezTo>
                    <a:pt x="31116" y="76438"/>
                    <a:pt x="30839" y="75729"/>
                    <a:pt x="30572" y="75009"/>
                  </a:cubicBezTo>
                  <a:lnTo>
                    <a:pt x="30306" y="74289"/>
                  </a:lnTo>
                  <a:cubicBezTo>
                    <a:pt x="29960" y="73317"/>
                    <a:pt x="29629" y="72326"/>
                    <a:pt x="29316" y="71304"/>
                  </a:cubicBezTo>
                  <a:lnTo>
                    <a:pt x="29284" y="71191"/>
                  </a:lnTo>
                  <a:cubicBezTo>
                    <a:pt x="28987" y="70207"/>
                    <a:pt x="28706" y="69195"/>
                    <a:pt x="28436" y="68172"/>
                  </a:cubicBezTo>
                  <a:cubicBezTo>
                    <a:pt x="28368" y="67907"/>
                    <a:pt x="28301" y="67641"/>
                    <a:pt x="28234" y="67374"/>
                  </a:cubicBezTo>
                  <a:cubicBezTo>
                    <a:pt x="28015" y="66513"/>
                    <a:pt x="27802" y="65639"/>
                    <a:pt x="27599" y="64749"/>
                  </a:cubicBezTo>
                  <a:lnTo>
                    <a:pt x="27434" y="64022"/>
                  </a:lnTo>
                  <a:cubicBezTo>
                    <a:pt x="27145" y="62731"/>
                    <a:pt x="26871" y="61412"/>
                    <a:pt x="26608" y="60062"/>
                  </a:cubicBezTo>
                  <a:cubicBezTo>
                    <a:pt x="26241" y="62228"/>
                    <a:pt x="26045" y="64452"/>
                    <a:pt x="26049" y="66724"/>
                  </a:cubicBezTo>
                  <a:cubicBezTo>
                    <a:pt x="26060" y="70110"/>
                    <a:pt x="26506" y="73384"/>
                    <a:pt x="27314" y="76510"/>
                  </a:cubicBezTo>
                  <a:cubicBezTo>
                    <a:pt x="25119" y="71481"/>
                    <a:pt x="23887" y="65932"/>
                    <a:pt x="23871" y="60079"/>
                  </a:cubicBezTo>
                  <a:cubicBezTo>
                    <a:pt x="23864" y="56810"/>
                    <a:pt x="24241" y="53634"/>
                    <a:pt x="24946" y="50586"/>
                  </a:cubicBezTo>
                  <a:cubicBezTo>
                    <a:pt x="24465" y="47614"/>
                    <a:pt x="23991" y="44538"/>
                    <a:pt x="23488" y="41341"/>
                  </a:cubicBezTo>
                  <a:cubicBezTo>
                    <a:pt x="20948" y="47059"/>
                    <a:pt x="19529" y="53406"/>
                    <a:pt x="19548" y="60089"/>
                  </a:cubicBezTo>
                  <a:cubicBezTo>
                    <a:pt x="19559" y="64276"/>
                    <a:pt x="20136" y="68319"/>
                    <a:pt x="21188" y="72160"/>
                  </a:cubicBezTo>
                  <a:cubicBezTo>
                    <a:pt x="18748" y="66414"/>
                    <a:pt x="17378" y="60087"/>
                    <a:pt x="17359" y="53433"/>
                  </a:cubicBezTo>
                  <a:cubicBezTo>
                    <a:pt x="17340" y="45943"/>
                    <a:pt x="19030" y="38856"/>
                    <a:pt x="22047" y="32546"/>
                  </a:cubicBezTo>
                  <a:cubicBezTo>
                    <a:pt x="21792" y="31048"/>
                    <a:pt x="21525" y="29531"/>
                    <a:pt x="21241" y="27992"/>
                  </a:cubicBezTo>
                  <a:cubicBezTo>
                    <a:pt x="21154" y="27505"/>
                    <a:pt x="21067" y="27025"/>
                    <a:pt x="20976" y="26536"/>
                  </a:cubicBezTo>
                  <a:cubicBezTo>
                    <a:pt x="20925" y="26271"/>
                    <a:pt x="20872" y="25996"/>
                    <a:pt x="20820" y="25730"/>
                  </a:cubicBezTo>
                  <a:cubicBezTo>
                    <a:pt x="15875" y="33759"/>
                    <a:pt x="13011" y="43263"/>
                    <a:pt x="13037" y="53444"/>
                  </a:cubicBezTo>
                  <a:cubicBezTo>
                    <a:pt x="13050" y="58428"/>
                    <a:pt x="13766" y="63241"/>
                    <a:pt x="15074" y="67803"/>
                  </a:cubicBezTo>
                  <a:cubicBezTo>
                    <a:pt x="12378" y="61347"/>
                    <a:pt x="10880" y="54248"/>
                    <a:pt x="10858" y="46788"/>
                  </a:cubicBezTo>
                  <a:cubicBezTo>
                    <a:pt x="10830" y="36045"/>
                    <a:pt x="13890" y="26023"/>
                    <a:pt x="19161" y="17588"/>
                  </a:cubicBezTo>
                  <a:lnTo>
                    <a:pt x="19107" y="17336"/>
                  </a:lnTo>
                  <a:cubicBezTo>
                    <a:pt x="18946" y="16603"/>
                    <a:pt x="18789" y="15875"/>
                    <a:pt x="18620" y="15133"/>
                  </a:cubicBezTo>
                  <a:cubicBezTo>
                    <a:pt x="18362" y="14002"/>
                    <a:pt x="18076" y="12902"/>
                    <a:pt x="17779" y="11813"/>
                  </a:cubicBezTo>
                  <a:cubicBezTo>
                    <a:pt x="10682" y="21589"/>
                    <a:pt x="6491" y="33703"/>
                    <a:pt x="6528" y="46801"/>
                  </a:cubicBezTo>
                  <a:cubicBezTo>
                    <a:pt x="6541" y="52544"/>
                    <a:pt x="7384" y="58076"/>
                    <a:pt x="8909" y="63314"/>
                  </a:cubicBezTo>
                  <a:cubicBezTo>
                    <a:pt x="5997" y="56180"/>
                    <a:pt x="4371" y="48353"/>
                    <a:pt x="4347" y="40153"/>
                  </a:cubicBezTo>
                  <a:cubicBezTo>
                    <a:pt x="4311" y="26927"/>
                    <a:pt x="8440" y="14671"/>
                    <a:pt x="15445" y="4674"/>
                  </a:cubicBezTo>
                  <a:cubicBezTo>
                    <a:pt x="14826" y="3056"/>
                    <a:pt x="14163" y="1502"/>
                    <a:pt x="13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-392596" y="1852989"/>
              <a:ext cx="240110" cy="210300"/>
            </a:xfrm>
            <a:custGeom>
              <a:avLst/>
              <a:gdLst/>
              <a:ahLst/>
              <a:cxnLst/>
              <a:rect l="l" t="t" r="r" b="b"/>
              <a:pathLst>
                <a:path w="12654" h="11083" extrusionOk="0">
                  <a:moveTo>
                    <a:pt x="6322" y="0"/>
                  </a:moveTo>
                  <a:cubicBezTo>
                    <a:pt x="5471" y="0"/>
                    <a:pt x="4608" y="197"/>
                    <a:pt x="3800" y="613"/>
                  </a:cubicBezTo>
                  <a:cubicBezTo>
                    <a:pt x="1076" y="2013"/>
                    <a:pt x="0" y="5351"/>
                    <a:pt x="1401" y="8079"/>
                  </a:cubicBezTo>
                  <a:cubicBezTo>
                    <a:pt x="2381" y="9986"/>
                    <a:pt x="4319" y="11083"/>
                    <a:pt x="6329" y="11083"/>
                  </a:cubicBezTo>
                  <a:cubicBezTo>
                    <a:pt x="7184" y="11083"/>
                    <a:pt x="8051" y="10885"/>
                    <a:pt x="8864" y="10468"/>
                  </a:cubicBezTo>
                  <a:cubicBezTo>
                    <a:pt x="11581" y="9074"/>
                    <a:pt x="12654" y="5733"/>
                    <a:pt x="11258" y="3015"/>
                  </a:cubicBezTo>
                  <a:cubicBezTo>
                    <a:pt x="10275" y="1100"/>
                    <a:pt x="8333" y="0"/>
                    <a:pt x="6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-810177" y="1775416"/>
              <a:ext cx="281115" cy="471359"/>
            </a:xfrm>
            <a:custGeom>
              <a:avLst/>
              <a:gdLst/>
              <a:ahLst/>
              <a:cxnLst/>
              <a:rect l="l" t="t" r="r" b="b"/>
              <a:pathLst>
                <a:path w="14815" h="24841" extrusionOk="0">
                  <a:moveTo>
                    <a:pt x="10415" y="0"/>
                  </a:moveTo>
                  <a:cubicBezTo>
                    <a:pt x="10234" y="1653"/>
                    <a:pt x="9788" y="3271"/>
                    <a:pt x="9107" y="4786"/>
                  </a:cubicBezTo>
                  <a:cubicBezTo>
                    <a:pt x="8258" y="6680"/>
                    <a:pt x="5296" y="11660"/>
                    <a:pt x="2541" y="11660"/>
                  </a:cubicBezTo>
                  <a:cubicBezTo>
                    <a:pt x="2275" y="11660"/>
                    <a:pt x="2011" y="11614"/>
                    <a:pt x="1751" y="11514"/>
                  </a:cubicBezTo>
                  <a:cubicBezTo>
                    <a:pt x="827" y="11158"/>
                    <a:pt x="786" y="10647"/>
                    <a:pt x="1074" y="10100"/>
                  </a:cubicBezTo>
                  <a:lnTo>
                    <a:pt x="965" y="10058"/>
                  </a:lnTo>
                  <a:cubicBezTo>
                    <a:pt x="682" y="10687"/>
                    <a:pt x="354" y="11303"/>
                    <a:pt x="0" y="11916"/>
                  </a:cubicBezTo>
                  <a:cubicBezTo>
                    <a:pt x="332" y="13505"/>
                    <a:pt x="714" y="15070"/>
                    <a:pt x="1316" y="16582"/>
                  </a:cubicBezTo>
                  <a:cubicBezTo>
                    <a:pt x="2130" y="18647"/>
                    <a:pt x="5912" y="22628"/>
                    <a:pt x="10703" y="24841"/>
                  </a:cubicBezTo>
                  <a:cubicBezTo>
                    <a:pt x="10716" y="24239"/>
                    <a:pt x="10794" y="23642"/>
                    <a:pt x="10925" y="23052"/>
                  </a:cubicBezTo>
                  <a:cubicBezTo>
                    <a:pt x="11477" y="20772"/>
                    <a:pt x="12749" y="18732"/>
                    <a:pt x="13533" y="16518"/>
                  </a:cubicBezTo>
                  <a:cubicBezTo>
                    <a:pt x="14693" y="13346"/>
                    <a:pt x="14815" y="9799"/>
                    <a:pt x="13932" y="6536"/>
                  </a:cubicBezTo>
                  <a:cubicBezTo>
                    <a:pt x="13279" y="4130"/>
                    <a:pt x="12052" y="1885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-917316" y="1423093"/>
              <a:ext cx="155310" cy="578434"/>
            </a:xfrm>
            <a:custGeom>
              <a:avLst/>
              <a:gdLst/>
              <a:ahLst/>
              <a:cxnLst/>
              <a:rect l="l" t="t" r="r" b="b"/>
              <a:pathLst>
                <a:path w="8185" h="30484" extrusionOk="0">
                  <a:moveTo>
                    <a:pt x="3516" y="0"/>
                  </a:moveTo>
                  <a:cubicBezTo>
                    <a:pt x="3416" y="0"/>
                    <a:pt x="3314" y="13"/>
                    <a:pt x="3211" y="39"/>
                  </a:cubicBezTo>
                  <a:cubicBezTo>
                    <a:pt x="2625" y="178"/>
                    <a:pt x="2223" y="745"/>
                    <a:pt x="1937" y="1277"/>
                  </a:cubicBezTo>
                  <a:cubicBezTo>
                    <a:pt x="1590" y="1901"/>
                    <a:pt x="1315" y="2551"/>
                    <a:pt x="1094" y="3234"/>
                  </a:cubicBezTo>
                  <a:cubicBezTo>
                    <a:pt x="1" y="6436"/>
                    <a:pt x="222" y="10079"/>
                    <a:pt x="1019" y="13436"/>
                  </a:cubicBezTo>
                  <a:cubicBezTo>
                    <a:pt x="1961" y="17490"/>
                    <a:pt x="3638" y="21339"/>
                    <a:pt x="4608" y="25377"/>
                  </a:cubicBezTo>
                  <a:cubicBezTo>
                    <a:pt x="5032" y="27067"/>
                    <a:pt x="5306" y="28787"/>
                    <a:pt x="5646" y="30483"/>
                  </a:cubicBezTo>
                  <a:cubicBezTo>
                    <a:pt x="6000" y="29870"/>
                    <a:pt x="6328" y="29254"/>
                    <a:pt x="6611" y="28625"/>
                  </a:cubicBezTo>
                  <a:cubicBezTo>
                    <a:pt x="8184" y="24855"/>
                    <a:pt x="7176" y="20550"/>
                    <a:pt x="6014" y="16646"/>
                  </a:cubicBezTo>
                  <a:cubicBezTo>
                    <a:pt x="4843" y="12724"/>
                    <a:pt x="3545" y="8583"/>
                    <a:pt x="4627" y="4631"/>
                  </a:cubicBezTo>
                  <a:cubicBezTo>
                    <a:pt x="4882" y="3679"/>
                    <a:pt x="5286" y="2730"/>
                    <a:pt x="5177" y="1743"/>
                  </a:cubicBezTo>
                  <a:cubicBezTo>
                    <a:pt x="5074" y="875"/>
                    <a:pt x="4355" y="0"/>
                    <a:pt x="3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-1103508" y="1389201"/>
              <a:ext cx="1254512" cy="1272634"/>
            </a:xfrm>
            <a:custGeom>
              <a:avLst/>
              <a:gdLst/>
              <a:ahLst/>
              <a:cxnLst/>
              <a:rect l="l" t="t" r="r" b="b"/>
              <a:pathLst>
                <a:path w="66114" h="67069" extrusionOk="0">
                  <a:moveTo>
                    <a:pt x="43786" y="24441"/>
                  </a:moveTo>
                  <a:cubicBezTo>
                    <a:pt x="45797" y="24441"/>
                    <a:pt x="47739" y="25541"/>
                    <a:pt x="48722" y="27456"/>
                  </a:cubicBezTo>
                  <a:cubicBezTo>
                    <a:pt x="50118" y="30174"/>
                    <a:pt x="49045" y="33515"/>
                    <a:pt x="46328" y="34910"/>
                  </a:cubicBezTo>
                  <a:cubicBezTo>
                    <a:pt x="45515" y="35327"/>
                    <a:pt x="44648" y="35525"/>
                    <a:pt x="43795" y="35525"/>
                  </a:cubicBezTo>
                  <a:cubicBezTo>
                    <a:pt x="41783" y="35525"/>
                    <a:pt x="39845" y="34428"/>
                    <a:pt x="38865" y="32520"/>
                  </a:cubicBezTo>
                  <a:cubicBezTo>
                    <a:pt x="37464" y="29792"/>
                    <a:pt x="38539" y="26454"/>
                    <a:pt x="41264" y="25054"/>
                  </a:cubicBezTo>
                  <a:cubicBezTo>
                    <a:pt x="42072" y="24638"/>
                    <a:pt x="42935" y="24441"/>
                    <a:pt x="43786" y="24441"/>
                  </a:cubicBezTo>
                  <a:close/>
                  <a:moveTo>
                    <a:pt x="24753" y="1"/>
                  </a:moveTo>
                  <a:cubicBezTo>
                    <a:pt x="24767" y="1521"/>
                    <a:pt x="23335" y="2862"/>
                    <a:pt x="22798" y="4377"/>
                  </a:cubicBezTo>
                  <a:cubicBezTo>
                    <a:pt x="21852" y="7023"/>
                    <a:pt x="23653" y="9753"/>
                    <a:pt x="24746" y="12339"/>
                  </a:cubicBezTo>
                  <a:cubicBezTo>
                    <a:pt x="25804" y="14859"/>
                    <a:pt x="26177" y="17640"/>
                    <a:pt x="25873" y="20353"/>
                  </a:cubicBezTo>
                  <a:cubicBezTo>
                    <a:pt x="27511" y="22238"/>
                    <a:pt x="28737" y="24483"/>
                    <a:pt x="29390" y="26889"/>
                  </a:cubicBezTo>
                  <a:cubicBezTo>
                    <a:pt x="30273" y="30152"/>
                    <a:pt x="30151" y="33699"/>
                    <a:pt x="28991" y="36871"/>
                  </a:cubicBezTo>
                  <a:cubicBezTo>
                    <a:pt x="28207" y="39085"/>
                    <a:pt x="26935" y="41125"/>
                    <a:pt x="26383" y="43405"/>
                  </a:cubicBezTo>
                  <a:cubicBezTo>
                    <a:pt x="26252" y="43995"/>
                    <a:pt x="26175" y="44592"/>
                    <a:pt x="26161" y="45194"/>
                  </a:cubicBezTo>
                  <a:cubicBezTo>
                    <a:pt x="21370" y="42981"/>
                    <a:pt x="17588" y="39000"/>
                    <a:pt x="16776" y="36935"/>
                  </a:cubicBezTo>
                  <a:cubicBezTo>
                    <a:pt x="16172" y="35425"/>
                    <a:pt x="15792" y="33858"/>
                    <a:pt x="15458" y="32269"/>
                  </a:cubicBezTo>
                  <a:cubicBezTo>
                    <a:pt x="15120" y="30573"/>
                    <a:pt x="14844" y="28853"/>
                    <a:pt x="14420" y="27163"/>
                  </a:cubicBezTo>
                  <a:cubicBezTo>
                    <a:pt x="13450" y="23125"/>
                    <a:pt x="11773" y="19276"/>
                    <a:pt x="10831" y="15222"/>
                  </a:cubicBezTo>
                  <a:cubicBezTo>
                    <a:pt x="10034" y="11865"/>
                    <a:pt x="9813" y="8222"/>
                    <a:pt x="10906" y="5020"/>
                  </a:cubicBezTo>
                  <a:lnTo>
                    <a:pt x="10893" y="5015"/>
                  </a:lnTo>
                  <a:lnTo>
                    <a:pt x="10892" y="5015"/>
                  </a:lnTo>
                  <a:cubicBezTo>
                    <a:pt x="8248" y="7129"/>
                    <a:pt x="2064" y="12996"/>
                    <a:pt x="3040" y="21318"/>
                  </a:cubicBezTo>
                  <a:cubicBezTo>
                    <a:pt x="4255" y="31864"/>
                    <a:pt x="0" y="36443"/>
                    <a:pt x="1077" y="41653"/>
                  </a:cubicBezTo>
                  <a:cubicBezTo>
                    <a:pt x="1456" y="43504"/>
                    <a:pt x="3000" y="46602"/>
                    <a:pt x="6389" y="49101"/>
                  </a:cubicBezTo>
                  <a:lnTo>
                    <a:pt x="6394" y="49112"/>
                  </a:lnTo>
                  <a:cubicBezTo>
                    <a:pt x="6506" y="52735"/>
                    <a:pt x="6997" y="57765"/>
                    <a:pt x="8416" y="63740"/>
                  </a:cubicBezTo>
                  <a:cubicBezTo>
                    <a:pt x="13652" y="65922"/>
                    <a:pt x="19291" y="67068"/>
                    <a:pt x="25010" y="67068"/>
                  </a:cubicBezTo>
                  <a:cubicBezTo>
                    <a:pt x="25098" y="67068"/>
                    <a:pt x="25186" y="67068"/>
                    <a:pt x="25274" y="67067"/>
                  </a:cubicBezTo>
                  <a:cubicBezTo>
                    <a:pt x="31827" y="67039"/>
                    <a:pt x="38478" y="65505"/>
                    <a:pt x="44708" y="62306"/>
                  </a:cubicBezTo>
                  <a:cubicBezTo>
                    <a:pt x="46443" y="61416"/>
                    <a:pt x="48088" y="60421"/>
                    <a:pt x="49652" y="59334"/>
                  </a:cubicBezTo>
                  <a:cubicBezTo>
                    <a:pt x="57682" y="53759"/>
                    <a:pt x="63325" y="45778"/>
                    <a:pt x="66114" y="36896"/>
                  </a:cubicBezTo>
                  <a:cubicBezTo>
                    <a:pt x="53978" y="11457"/>
                    <a:pt x="31150" y="2171"/>
                    <a:pt x="24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-795263" y="1343585"/>
              <a:ext cx="188479" cy="653063"/>
            </a:xfrm>
            <a:custGeom>
              <a:avLst/>
              <a:gdLst/>
              <a:ahLst/>
              <a:cxnLst/>
              <a:rect l="l" t="t" r="r" b="b"/>
              <a:pathLst>
                <a:path w="9933" h="34417" extrusionOk="0">
                  <a:moveTo>
                    <a:pt x="5753" y="1"/>
                  </a:moveTo>
                  <a:cubicBezTo>
                    <a:pt x="5523" y="1"/>
                    <a:pt x="5294" y="27"/>
                    <a:pt x="5072" y="80"/>
                  </a:cubicBezTo>
                  <a:cubicBezTo>
                    <a:pt x="3704" y="411"/>
                    <a:pt x="2655" y="1557"/>
                    <a:pt x="2046" y="2826"/>
                  </a:cubicBezTo>
                  <a:cubicBezTo>
                    <a:pt x="264" y="6480"/>
                    <a:pt x="1469" y="10832"/>
                    <a:pt x="2830" y="14658"/>
                  </a:cubicBezTo>
                  <a:cubicBezTo>
                    <a:pt x="4197" y="18479"/>
                    <a:pt x="5702" y="22639"/>
                    <a:pt x="4422" y="26496"/>
                  </a:cubicBezTo>
                  <a:cubicBezTo>
                    <a:pt x="3824" y="28279"/>
                    <a:pt x="2691" y="29788"/>
                    <a:pt x="1558" y="31252"/>
                  </a:cubicBezTo>
                  <a:cubicBezTo>
                    <a:pt x="1171" y="31748"/>
                    <a:pt x="560" y="32322"/>
                    <a:pt x="288" y="32857"/>
                  </a:cubicBezTo>
                  <a:cubicBezTo>
                    <a:pt x="0" y="33404"/>
                    <a:pt x="41" y="33915"/>
                    <a:pt x="965" y="34271"/>
                  </a:cubicBezTo>
                  <a:cubicBezTo>
                    <a:pt x="1225" y="34371"/>
                    <a:pt x="1488" y="34417"/>
                    <a:pt x="1754" y="34417"/>
                  </a:cubicBezTo>
                  <a:cubicBezTo>
                    <a:pt x="4509" y="34417"/>
                    <a:pt x="7472" y="29437"/>
                    <a:pt x="8321" y="27543"/>
                  </a:cubicBezTo>
                  <a:cubicBezTo>
                    <a:pt x="9002" y="26028"/>
                    <a:pt x="9448" y="24410"/>
                    <a:pt x="9629" y="22757"/>
                  </a:cubicBezTo>
                  <a:cubicBezTo>
                    <a:pt x="9933" y="20044"/>
                    <a:pt x="9560" y="17263"/>
                    <a:pt x="8502" y="14743"/>
                  </a:cubicBezTo>
                  <a:cubicBezTo>
                    <a:pt x="7407" y="12157"/>
                    <a:pt x="5608" y="9425"/>
                    <a:pt x="6554" y="6781"/>
                  </a:cubicBezTo>
                  <a:cubicBezTo>
                    <a:pt x="7091" y="5266"/>
                    <a:pt x="8522" y="3925"/>
                    <a:pt x="8509" y="2405"/>
                  </a:cubicBezTo>
                  <a:lnTo>
                    <a:pt x="8439" y="1859"/>
                  </a:lnTo>
                  <a:cubicBezTo>
                    <a:pt x="8158" y="704"/>
                    <a:pt x="6949" y="1"/>
                    <a:pt x="5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-997754" y="1374003"/>
              <a:ext cx="2905566" cy="3292504"/>
            </a:xfrm>
            <a:custGeom>
              <a:avLst/>
              <a:gdLst/>
              <a:ahLst/>
              <a:cxnLst/>
              <a:rect l="l" t="t" r="r" b="b"/>
              <a:pathLst>
                <a:path w="153126" h="173518" extrusionOk="0">
                  <a:moveTo>
                    <a:pt x="19185" y="1"/>
                  </a:moveTo>
                  <a:cubicBezTo>
                    <a:pt x="18852" y="1"/>
                    <a:pt x="18541" y="210"/>
                    <a:pt x="18429" y="543"/>
                  </a:cubicBezTo>
                  <a:cubicBezTo>
                    <a:pt x="18287" y="961"/>
                    <a:pt x="18512" y="1415"/>
                    <a:pt x="18929" y="1557"/>
                  </a:cubicBezTo>
                  <a:cubicBezTo>
                    <a:pt x="22654" y="2819"/>
                    <a:pt x="32119" y="6567"/>
                    <a:pt x="41692" y="14636"/>
                  </a:cubicBezTo>
                  <a:cubicBezTo>
                    <a:pt x="51266" y="22707"/>
                    <a:pt x="60954" y="35070"/>
                    <a:pt x="65210" y="53656"/>
                  </a:cubicBezTo>
                  <a:cubicBezTo>
                    <a:pt x="70110" y="75084"/>
                    <a:pt x="71364" y="93182"/>
                    <a:pt x="75205" y="107380"/>
                  </a:cubicBezTo>
                  <a:cubicBezTo>
                    <a:pt x="77129" y="114477"/>
                    <a:pt x="79708" y="120613"/>
                    <a:pt x="83762" y="125662"/>
                  </a:cubicBezTo>
                  <a:cubicBezTo>
                    <a:pt x="87812" y="130710"/>
                    <a:pt x="93333" y="134636"/>
                    <a:pt x="101003" y="137319"/>
                  </a:cubicBezTo>
                  <a:cubicBezTo>
                    <a:pt x="101089" y="137349"/>
                    <a:pt x="101178" y="137363"/>
                    <a:pt x="101266" y="137363"/>
                  </a:cubicBezTo>
                  <a:cubicBezTo>
                    <a:pt x="101453" y="137363"/>
                    <a:pt x="101639" y="137298"/>
                    <a:pt x="101786" y="137174"/>
                  </a:cubicBezTo>
                  <a:cubicBezTo>
                    <a:pt x="101786" y="137174"/>
                    <a:pt x="102048" y="136949"/>
                    <a:pt x="102561" y="136544"/>
                  </a:cubicBezTo>
                  <a:cubicBezTo>
                    <a:pt x="106136" y="133694"/>
                    <a:pt x="121656" y="122289"/>
                    <a:pt x="137665" y="122289"/>
                  </a:cubicBezTo>
                  <a:cubicBezTo>
                    <a:pt x="137684" y="122289"/>
                    <a:pt x="137702" y="122289"/>
                    <a:pt x="137721" y="122289"/>
                  </a:cubicBezTo>
                  <a:cubicBezTo>
                    <a:pt x="141890" y="122291"/>
                    <a:pt x="146089" y="123050"/>
                    <a:pt x="150151" y="124916"/>
                  </a:cubicBezTo>
                  <a:lnTo>
                    <a:pt x="150151" y="124916"/>
                  </a:lnTo>
                  <a:cubicBezTo>
                    <a:pt x="147633" y="125717"/>
                    <a:pt x="142996" y="127313"/>
                    <a:pt x="138335" y="129541"/>
                  </a:cubicBezTo>
                  <a:cubicBezTo>
                    <a:pt x="134893" y="131189"/>
                    <a:pt x="131435" y="133178"/>
                    <a:pt x="128789" y="135490"/>
                  </a:cubicBezTo>
                  <a:cubicBezTo>
                    <a:pt x="126157" y="137794"/>
                    <a:pt x="124266" y="140470"/>
                    <a:pt x="124249" y="143532"/>
                  </a:cubicBezTo>
                  <a:lnTo>
                    <a:pt x="124250" y="143532"/>
                  </a:lnTo>
                  <a:lnTo>
                    <a:pt x="124250" y="143532"/>
                  </a:lnTo>
                  <a:lnTo>
                    <a:pt x="124249" y="143557"/>
                  </a:lnTo>
                  <a:cubicBezTo>
                    <a:pt x="124271" y="155582"/>
                    <a:pt x="131043" y="167847"/>
                    <a:pt x="133437" y="171827"/>
                  </a:cubicBezTo>
                  <a:lnTo>
                    <a:pt x="133437" y="171827"/>
                  </a:lnTo>
                  <a:cubicBezTo>
                    <a:pt x="122961" y="170944"/>
                    <a:pt x="114599" y="165301"/>
                    <a:pt x="108766" y="159707"/>
                  </a:cubicBezTo>
                  <a:cubicBezTo>
                    <a:pt x="105712" y="156781"/>
                    <a:pt x="103361" y="153875"/>
                    <a:pt x="101777" y="151706"/>
                  </a:cubicBezTo>
                  <a:cubicBezTo>
                    <a:pt x="100985" y="150621"/>
                    <a:pt x="100384" y="149721"/>
                    <a:pt x="99984" y="149095"/>
                  </a:cubicBezTo>
                  <a:cubicBezTo>
                    <a:pt x="99784" y="148781"/>
                    <a:pt x="99633" y="148536"/>
                    <a:pt x="99535" y="148371"/>
                  </a:cubicBezTo>
                  <a:lnTo>
                    <a:pt x="99388" y="148126"/>
                  </a:lnTo>
                  <a:cubicBezTo>
                    <a:pt x="99251" y="147885"/>
                    <a:pt x="98997" y="147732"/>
                    <a:pt x="98719" y="147724"/>
                  </a:cubicBezTo>
                  <a:lnTo>
                    <a:pt x="98368" y="147705"/>
                  </a:lnTo>
                  <a:cubicBezTo>
                    <a:pt x="94758" y="147462"/>
                    <a:pt x="63891" y="144461"/>
                    <a:pt x="29492" y="109404"/>
                  </a:cubicBezTo>
                  <a:cubicBezTo>
                    <a:pt x="5727" y="85177"/>
                    <a:pt x="1979" y="60890"/>
                    <a:pt x="1611" y="49878"/>
                  </a:cubicBezTo>
                  <a:cubicBezTo>
                    <a:pt x="1598" y="49447"/>
                    <a:pt x="1244" y="49106"/>
                    <a:pt x="815" y="49106"/>
                  </a:cubicBezTo>
                  <a:cubicBezTo>
                    <a:pt x="806" y="49106"/>
                    <a:pt x="796" y="49106"/>
                    <a:pt x="787" y="49107"/>
                  </a:cubicBezTo>
                  <a:cubicBezTo>
                    <a:pt x="345" y="49121"/>
                    <a:pt x="1" y="49490"/>
                    <a:pt x="15" y="49931"/>
                  </a:cubicBezTo>
                  <a:cubicBezTo>
                    <a:pt x="383" y="61217"/>
                    <a:pt x="4256" y="85968"/>
                    <a:pt x="28351" y="110523"/>
                  </a:cubicBezTo>
                  <a:cubicBezTo>
                    <a:pt x="62952" y="145795"/>
                    <a:pt x="94175" y="149027"/>
                    <a:pt x="98226" y="149297"/>
                  </a:cubicBezTo>
                  <a:lnTo>
                    <a:pt x="98226" y="149297"/>
                  </a:lnTo>
                  <a:cubicBezTo>
                    <a:pt x="99076" y="150692"/>
                    <a:pt x="102306" y="155726"/>
                    <a:pt x="107660" y="160861"/>
                  </a:cubicBezTo>
                  <a:cubicBezTo>
                    <a:pt x="113931" y="166874"/>
                    <a:pt x="123158" y="173054"/>
                    <a:pt x="134899" y="173517"/>
                  </a:cubicBezTo>
                  <a:cubicBezTo>
                    <a:pt x="134909" y="173518"/>
                    <a:pt x="134919" y="173518"/>
                    <a:pt x="134928" y="173518"/>
                  </a:cubicBezTo>
                  <a:cubicBezTo>
                    <a:pt x="135218" y="173518"/>
                    <a:pt x="135484" y="173364"/>
                    <a:pt x="135627" y="173110"/>
                  </a:cubicBezTo>
                  <a:cubicBezTo>
                    <a:pt x="135773" y="172849"/>
                    <a:pt x="135763" y="172529"/>
                    <a:pt x="135596" y="172278"/>
                  </a:cubicBezTo>
                  <a:cubicBezTo>
                    <a:pt x="135596" y="172278"/>
                    <a:pt x="135451" y="172058"/>
                    <a:pt x="135184" y="171629"/>
                  </a:cubicBezTo>
                  <a:cubicBezTo>
                    <a:pt x="133317" y="168641"/>
                    <a:pt x="125831" y="155711"/>
                    <a:pt x="125845" y="143568"/>
                  </a:cubicBezTo>
                  <a:lnTo>
                    <a:pt x="125845" y="143568"/>
                  </a:lnTo>
                  <a:lnTo>
                    <a:pt x="125845" y="143568"/>
                  </a:lnTo>
                  <a:lnTo>
                    <a:pt x="125847" y="143535"/>
                  </a:lnTo>
                  <a:cubicBezTo>
                    <a:pt x="125841" y="141190"/>
                    <a:pt x="127362" y="138858"/>
                    <a:pt x="129841" y="136692"/>
                  </a:cubicBezTo>
                  <a:cubicBezTo>
                    <a:pt x="133541" y="133451"/>
                    <a:pt x="139232" y="130712"/>
                    <a:pt x="143976" y="128822"/>
                  </a:cubicBezTo>
                  <a:cubicBezTo>
                    <a:pt x="146349" y="127876"/>
                    <a:pt x="148488" y="127137"/>
                    <a:pt x="150030" y="126633"/>
                  </a:cubicBezTo>
                  <a:cubicBezTo>
                    <a:pt x="151571" y="126131"/>
                    <a:pt x="152508" y="125869"/>
                    <a:pt x="152510" y="125869"/>
                  </a:cubicBezTo>
                  <a:cubicBezTo>
                    <a:pt x="152823" y="125780"/>
                    <a:pt x="153051" y="125514"/>
                    <a:pt x="153088" y="125189"/>
                  </a:cubicBezTo>
                  <a:cubicBezTo>
                    <a:pt x="153126" y="124867"/>
                    <a:pt x="152964" y="124553"/>
                    <a:pt x="152677" y="124399"/>
                  </a:cubicBezTo>
                  <a:cubicBezTo>
                    <a:pt x="147821" y="121744"/>
                    <a:pt x="142724" y="120693"/>
                    <a:pt x="137732" y="120693"/>
                  </a:cubicBezTo>
                  <a:cubicBezTo>
                    <a:pt x="137728" y="120693"/>
                    <a:pt x="137724" y="120693"/>
                    <a:pt x="137721" y="120693"/>
                  </a:cubicBezTo>
                  <a:cubicBezTo>
                    <a:pt x="120127" y="120726"/>
                    <a:pt x="103732" y="133541"/>
                    <a:pt x="101112" y="135662"/>
                  </a:cubicBezTo>
                  <a:lnTo>
                    <a:pt x="101112" y="135662"/>
                  </a:lnTo>
                  <a:cubicBezTo>
                    <a:pt x="93892" y="133060"/>
                    <a:pt x="88798" y="129377"/>
                    <a:pt x="85007" y="124662"/>
                  </a:cubicBezTo>
                  <a:cubicBezTo>
                    <a:pt x="79215" y="117458"/>
                    <a:pt x="76468" y="107732"/>
                    <a:pt x="74284" y="95723"/>
                  </a:cubicBezTo>
                  <a:cubicBezTo>
                    <a:pt x="72097" y="83720"/>
                    <a:pt x="70463" y="69468"/>
                    <a:pt x="66768" y="53301"/>
                  </a:cubicBezTo>
                  <a:cubicBezTo>
                    <a:pt x="62430" y="34342"/>
                    <a:pt x="52505" y="21653"/>
                    <a:pt x="42721" y="13413"/>
                  </a:cubicBezTo>
                  <a:cubicBezTo>
                    <a:pt x="32935" y="5170"/>
                    <a:pt x="23295" y="1351"/>
                    <a:pt x="19441" y="43"/>
                  </a:cubicBezTo>
                  <a:cubicBezTo>
                    <a:pt x="19356" y="14"/>
                    <a:pt x="19270" y="1"/>
                    <a:pt x="19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-1101685" y="1469280"/>
              <a:ext cx="703251" cy="941445"/>
            </a:xfrm>
            <a:custGeom>
              <a:avLst/>
              <a:gdLst/>
              <a:ahLst/>
              <a:cxnLst/>
              <a:rect l="l" t="t" r="r" b="b"/>
              <a:pathLst>
                <a:path w="37062" h="49615" extrusionOk="0">
                  <a:moveTo>
                    <a:pt x="10793" y="0"/>
                  </a:moveTo>
                  <a:cubicBezTo>
                    <a:pt x="10618" y="0"/>
                    <a:pt x="10442" y="57"/>
                    <a:pt x="10295" y="174"/>
                  </a:cubicBezTo>
                  <a:cubicBezTo>
                    <a:pt x="7782" y="2192"/>
                    <a:pt x="2062" y="7524"/>
                    <a:pt x="2039" y="15346"/>
                  </a:cubicBezTo>
                  <a:cubicBezTo>
                    <a:pt x="2039" y="15949"/>
                    <a:pt x="2073" y="16566"/>
                    <a:pt x="2148" y="17196"/>
                  </a:cubicBezTo>
                  <a:cubicBezTo>
                    <a:pt x="2299" y="18511"/>
                    <a:pt x="2364" y="19727"/>
                    <a:pt x="2364" y="20862"/>
                  </a:cubicBezTo>
                  <a:cubicBezTo>
                    <a:pt x="2378" y="27603"/>
                    <a:pt x="41" y="31423"/>
                    <a:pt x="1" y="35670"/>
                  </a:cubicBezTo>
                  <a:cubicBezTo>
                    <a:pt x="1" y="36303"/>
                    <a:pt x="59" y="36942"/>
                    <a:pt x="193" y="37592"/>
                  </a:cubicBezTo>
                  <a:cubicBezTo>
                    <a:pt x="606" y="39547"/>
                    <a:pt x="2081" y="42516"/>
                    <a:pt x="5197" y="45052"/>
                  </a:cubicBezTo>
                  <a:cubicBezTo>
                    <a:pt x="8310" y="47581"/>
                    <a:pt x="13059" y="49614"/>
                    <a:pt x="19891" y="49614"/>
                  </a:cubicBezTo>
                  <a:cubicBezTo>
                    <a:pt x="19896" y="49614"/>
                    <a:pt x="19902" y="49614"/>
                    <a:pt x="19907" y="49614"/>
                  </a:cubicBezTo>
                  <a:cubicBezTo>
                    <a:pt x="24439" y="49614"/>
                    <a:pt x="29890" y="48727"/>
                    <a:pt x="36419" y="46526"/>
                  </a:cubicBezTo>
                  <a:cubicBezTo>
                    <a:pt x="36837" y="46384"/>
                    <a:pt x="37061" y="45932"/>
                    <a:pt x="36919" y="45514"/>
                  </a:cubicBezTo>
                  <a:cubicBezTo>
                    <a:pt x="36808" y="45180"/>
                    <a:pt x="36497" y="44969"/>
                    <a:pt x="36164" y="44969"/>
                  </a:cubicBezTo>
                  <a:cubicBezTo>
                    <a:pt x="36079" y="44969"/>
                    <a:pt x="35993" y="44983"/>
                    <a:pt x="35908" y="45012"/>
                  </a:cubicBezTo>
                  <a:cubicBezTo>
                    <a:pt x="29511" y="47169"/>
                    <a:pt x="24230" y="48016"/>
                    <a:pt x="19907" y="48016"/>
                  </a:cubicBezTo>
                  <a:cubicBezTo>
                    <a:pt x="13378" y="48013"/>
                    <a:pt x="9031" y="46100"/>
                    <a:pt x="6203" y="43811"/>
                  </a:cubicBezTo>
                  <a:cubicBezTo>
                    <a:pt x="3378" y="41527"/>
                    <a:pt x="2071" y="38802"/>
                    <a:pt x="1756" y="37268"/>
                  </a:cubicBezTo>
                  <a:cubicBezTo>
                    <a:pt x="1646" y="36733"/>
                    <a:pt x="1597" y="36206"/>
                    <a:pt x="1597" y="35668"/>
                  </a:cubicBezTo>
                  <a:cubicBezTo>
                    <a:pt x="1557" y="32096"/>
                    <a:pt x="3947" y="27968"/>
                    <a:pt x="3961" y="20860"/>
                  </a:cubicBezTo>
                  <a:cubicBezTo>
                    <a:pt x="3961" y="19666"/>
                    <a:pt x="3894" y="18386"/>
                    <a:pt x="3733" y="17011"/>
                  </a:cubicBezTo>
                  <a:cubicBezTo>
                    <a:pt x="3666" y="16442"/>
                    <a:pt x="3635" y="15888"/>
                    <a:pt x="3635" y="15346"/>
                  </a:cubicBezTo>
                  <a:cubicBezTo>
                    <a:pt x="3612" y="8374"/>
                    <a:pt x="8903" y="3317"/>
                    <a:pt x="11292" y="1423"/>
                  </a:cubicBezTo>
                  <a:cubicBezTo>
                    <a:pt x="11636" y="1149"/>
                    <a:pt x="11692" y="647"/>
                    <a:pt x="11418" y="301"/>
                  </a:cubicBezTo>
                  <a:cubicBezTo>
                    <a:pt x="11260" y="103"/>
                    <a:pt x="11027" y="0"/>
                    <a:pt x="10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-392862" y="1837866"/>
              <a:ext cx="240641" cy="240622"/>
            </a:xfrm>
            <a:custGeom>
              <a:avLst/>
              <a:gdLst/>
              <a:ahLst/>
              <a:cxnLst/>
              <a:rect l="l" t="t" r="r" b="b"/>
              <a:pathLst>
                <a:path w="12682" h="12681" extrusionOk="0">
                  <a:moveTo>
                    <a:pt x="6336" y="1598"/>
                  </a:moveTo>
                  <a:cubicBezTo>
                    <a:pt x="8059" y="1600"/>
                    <a:pt x="9718" y="2537"/>
                    <a:pt x="10560" y="4174"/>
                  </a:cubicBezTo>
                  <a:cubicBezTo>
                    <a:pt x="10915" y="4869"/>
                    <a:pt x="11084" y="5607"/>
                    <a:pt x="11084" y="6336"/>
                  </a:cubicBezTo>
                  <a:cubicBezTo>
                    <a:pt x="11082" y="8059"/>
                    <a:pt x="10144" y="9718"/>
                    <a:pt x="8508" y="10557"/>
                  </a:cubicBezTo>
                  <a:lnTo>
                    <a:pt x="8873" y="11268"/>
                  </a:lnTo>
                  <a:lnTo>
                    <a:pt x="8507" y="10557"/>
                  </a:lnTo>
                  <a:cubicBezTo>
                    <a:pt x="7811" y="10915"/>
                    <a:pt x="7074" y="11082"/>
                    <a:pt x="6344" y="11082"/>
                  </a:cubicBezTo>
                  <a:cubicBezTo>
                    <a:pt x="4623" y="11082"/>
                    <a:pt x="2964" y="10144"/>
                    <a:pt x="2125" y="8507"/>
                  </a:cubicBezTo>
                  <a:cubicBezTo>
                    <a:pt x="1767" y="7810"/>
                    <a:pt x="1598" y="7074"/>
                    <a:pt x="1598" y="6344"/>
                  </a:cubicBezTo>
                  <a:cubicBezTo>
                    <a:pt x="1600" y="4621"/>
                    <a:pt x="2539" y="2962"/>
                    <a:pt x="4176" y="2124"/>
                  </a:cubicBezTo>
                  <a:cubicBezTo>
                    <a:pt x="4871" y="1765"/>
                    <a:pt x="5608" y="1598"/>
                    <a:pt x="6336" y="1598"/>
                  </a:cubicBezTo>
                  <a:close/>
                  <a:moveTo>
                    <a:pt x="6338" y="0"/>
                  </a:moveTo>
                  <a:cubicBezTo>
                    <a:pt x="5362" y="0"/>
                    <a:pt x="4371" y="226"/>
                    <a:pt x="3446" y="702"/>
                  </a:cubicBezTo>
                  <a:cubicBezTo>
                    <a:pt x="1259" y="1824"/>
                    <a:pt x="0" y="4044"/>
                    <a:pt x="0" y="6344"/>
                  </a:cubicBezTo>
                  <a:cubicBezTo>
                    <a:pt x="0" y="7320"/>
                    <a:pt x="228" y="8312"/>
                    <a:pt x="705" y="9236"/>
                  </a:cubicBezTo>
                  <a:cubicBezTo>
                    <a:pt x="1825" y="11421"/>
                    <a:pt x="4043" y="12680"/>
                    <a:pt x="6342" y="12680"/>
                  </a:cubicBezTo>
                  <a:cubicBezTo>
                    <a:pt x="6343" y="12680"/>
                    <a:pt x="6344" y="12680"/>
                    <a:pt x="6346" y="12680"/>
                  </a:cubicBezTo>
                  <a:cubicBezTo>
                    <a:pt x="7320" y="12680"/>
                    <a:pt x="8312" y="12454"/>
                    <a:pt x="9238" y="11979"/>
                  </a:cubicBezTo>
                  <a:cubicBezTo>
                    <a:pt x="11424" y="10854"/>
                    <a:pt x="12682" y="8636"/>
                    <a:pt x="12682" y="6336"/>
                  </a:cubicBezTo>
                  <a:cubicBezTo>
                    <a:pt x="12682" y="5362"/>
                    <a:pt x="12456" y="4370"/>
                    <a:pt x="11980" y="3444"/>
                  </a:cubicBezTo>
                  <a:cubicBezTo>
                    <a:pt x="10856" y="1257"/>
                    <a:pt x="8636" y="0"/>
                    <a:pt x="6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-322310" y="1914585"/>
              <a:ext cx="99543" cy="87190"/>
            </a:xfrm>
            <a:custGeom>
              <a:avLst/>
              <a:gdLst/>
              <a:ahLst/>
              <a:cxnLst/>
              <a:rect l="l" t="t" r="r" b="b"/>
              <a:pathLst>
                <a:path w="5246" h="4595" extrusionOk="0">
                  <a:moveTo>
                    <a:pt x="2622" y="0"/>
                  </a:moveTo>
                  <a:cubicBezTo>
                    <a:pt x="2269" y="0"/>
                    <a:pt x="1910" y="82"/>
                    <a:pt x="1574" y="254"/>
                  </a:cubicBezTo>
                  <a:cubicBezTo>
                    <a:pt x="445" y="832"/>
                    <a:pt x="1" y="2220"/>
                    <a:pt x="582" y="3347"/>
                  </a:cubicBezTo>
                  <a:cubicBezTo>
                    <a:pt x="988" y="4139"/>
                    <a:pt x="1791" y="4594"/>
                    <a:pt x="2623" y="4594"/>
                  </a:cubicBezTo>
                  <a:cubicBezTo>
                    <a:pt x="2977" y="4594"/>
                    <a:pt x="3336" y="4512"/>
                    <a:pt x="3672" y="4339"/>
                  </a:cubicBezTo>
                  <a:cubicBezTo>
                    <a:pt x="4803" y="3760"/>
                    <a:pt x="5246" y="2377"/>
                    <a:pt x="4667" y="1249"/>
                  </a:cubicBezTo>
                  <a:cubicBezTo>
                    <a:pt x="4261" y="455"/>
                    <a:pt x="3456" y="0"/>
                    <a:pt x="2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-808148" y="1328347"/>
              <a:ext cx="212634" cy="683555"/>
            </a:xfrm>
            <a:custGeom>
              <a:avLst/>
              <a:gdLst/>
              <a:ahLst/>
              <a:cxnLst/>
              <a:rect l="l" t="t" r="r" b="b"/>
              <a:pathLst>
                <a:path w="11206" h="36024" extrusionOk="0">
                  <a:moveTo>
                    <a:pt x="6441" y="1599"/>
                  </a:moveTo>
                  <a:cubicBezTo>
                    <a:pt x="6877" y="1599"/>
                    <a:pt x="7334" y="1736"/>
                    <a:pt x="7681" y="1965"/>
                  </a:cubicBezTo>
                  <a:cubicBezTo>
                    <a:pt x="8032" y="2199"/>
                    <a:pt x="8261" y="2500"/>
                    <a:pt x="8345" y="2848"/>
                  </a:cubicBezTo>
                  <a:lnTo>
                    <a:pt x="8389" y="3217"/>
                  </a:lnTo>
                  <a:cubicBezTo>
                    <a:pt x="8396" y="3715"/>
                    <a:pt x="8135" y="4310"/>
                    <a:pt x="7723" y="4995"/>
                  </a:cubicBezTo>
                  <a:cubicBezTo>
                    <a:pt x="7322" y="5679"/>
                    <a:pt x="6800" y="6424"/>
                    <a:pt x="6476" y="7318"/>
                  </a:cubicBezTo>
                  <a:cubicBezTo>
                    <a:pt x="6256" y="7927"/>
                    <a:pt x="6164" y="8545"/>
                    <a:pt x="6164" y="9148"/>
                  </a:cubicBezTo>
                  <a:cubicBezTo>
                    <a:pt x="6187" y="11627"/>
                    <a:pt x="7618" y="13850"/>
                    <a:pt x="8440" y="15858"/>
                  </a:cubicBezTo>
                  <a:cubicBezTo>
                    <a:pt x="9218" y="17709"/>
                    <a:pt x="9608" y="19726"/>
                    <a:pt x="9608" y="21742"/>
                  </a:cubicBezTo>
                  <a:cubicBezTo>
                    <a:pt x="9608" y="23903"/>
                    <a:pt x="9160" y="26062"/>
                    <a:pt x="8273" y="28022"/>
                  </a:cubicBezTo>
                  <a:lnTo>
                    <a:pt x="8274" y="28022"/>
                  </a:lnTo>
                  <a:lnTo>
                    <a:pt x="8274" y="28022"/>
                  </a:lnTo>
                  <a:cubicBezTo>
                    <a:pt x="7877" y="28901"/>
                    <a:pt x="6938" y="30589"/>
                    <a:pt x="5805" y="31995"/>
                  </a:cubicBezTo>
                  <a:cubicBezTo>
                    <a:pt x="4708" y="33399"/>
                    <a:pt x="3370" y="34427"/>
                    <a:pt x="2492" y="34427"/>
                  </a:cubicBezTo>
                  <a:cubicBezTo>
                    <a:pt x="2472" y="34427"/>
                    <a:pt x="2453" y="34426"/>
                    <a:pt x="2433" y="34425"/>
                  </a:cubicBezTo>
                  <a:lnTo>
                    <a:pt x="1929" y="34332"/>
                  </a:lnTo>
                  <a:lnTo>
                    <a:pt x="1622" y="34159"/>
                  </a:lnTo>
                  <a:lnTo>
                    <a:pt x="1622" y="34159"/>
                  </a:lnTo>
                  <a:lnTo>
                    <a:pt x="1668" y="34042"/>
                  </a:lnTo>
                  <a:cubicBezTo>
                    <a:pt x="1836" y="33688"/>
                    <a:pt x="2417" y="33106"/>
                    <a:pt x="2866" y="32543"/>
                  </a:cubicBezTo>
                  <a:cubicBezTo>
                    <a:pt x="4005" y="31075"/>
                    <a:pt x="5208" y="29499"/>
                    <a:pt x="5857" y="27558"/>
                  </a:cubicBezTo>
                  <a:cubicBezTo>
                    <a:pt x="6229" y="26432"/>
                    <a:pt x="6384" y="25289"/>
                    <a:pt x="6384" y="24152"/>
                  </a:cubicBezTo>
                  <a:cubicBezTo>
                    <a:pt x="6377" y="21045"/>
                    <a:pt x="5260" y="17994"/>
                    <a:pt x="4266" y="15191"/>
                  </a:cubicBezTo>
                  <a:cubicBezTo>
                    <a:pt x="3397" y="12762"/>
                    <a:pt x="2622" y="10168"/>
                    <a:pt x="2625" y="7776"/>
                  </a:cubicBezTo>
                  <a:cubicBezTo>
                    <a:pt x="2626" y="6435"/>
                    <a:pt x="2862" y="5163"/>
                    <a:pt x="3440" y="3980"/>
                  </a:cubicBezTo>
                  <a:cubicBezTo>
                    <a:pt x="3989" y="2848"/>
                    <a:pt x="4906" y="1897"/>
                    <a:pt x="5946" y="1657"/>
                  </a:cubicBezTo>
                  <a:lnTo>
                    <a:pt x="6434" y="1599"/>
                  </a:lnTo>
                  <a:cubicBezTo>
                    <a:pt x="6436" y="1599"/>
                    <a:pt x="6438" y="1599"/>
                    <a:pt x="6441" y="1599"/>
                  </a:cubicBezTo>
                  <a:close/>
                  <a:moveTo>
                    <a:pt x="6432" y="1"/>
                  </a:moveTo>
                  <a:cubicBezTo>
                    <a:pt x="6144" y="1"/>
                    <a:pt x="5852" y="34"/>
                    <a:pt x="5564" y="105"/>
                  </a:cubicBezTo>
                  <a:cubicBezTo>
                    <a:pt x="3866" y="529"/>
                    <a:pt x="2692" y="1878"/>
                    <a:pt x="2004" y="3278"/>
                  </a:cubicBezTo>
                  <a:cubicBezTo>
                    <a:pt x="1301" y="4717"/>
                    <a:pt x="1027" y="6248"/>
                    <a:pt x="1027" y="7776"/>
                  </a:cubicBezTo>
                  <a:cubicBezTo>
                    <a:pt x="1031" y="10504"/>
                    <a:pt x="1878" y="13245"/>
                    <a:pt x="2762" y="15726"/>
                  </a:cubicBezTo>
                  <a:cubicBezTo>
                    <a:pt x="3763" y="18529"/>
                    <a:pt x="4790" y="21440"/>
                    <a:pt x="4786" y="24152"/>
                  </a:cubicBezTo>
                  <a:cubicBezTo>
                    <a:pt x="4786" y="25146"/>
                    <a:pt x="4652" y="26112"/>
                    <a:pt x="4340" y="27054"/>
                  </a:cubicBezTo>
                  <a:cubicBezTo>
                    <a:pt x="3808" y="28666"/>
                    <a:pt x="2740" y="30108"/>
                    <a:pt x="1605" y="31563"/>
                  </a:cubicBezTo>
                  <a:cubicBezTo>
                    <a:pt x="1388" y="31845"/>
                    <a:pt x="1028" y="32218"/>
                    <a:pt x="699" y="32629"/>
                  </a:cubicBezTo>
                  <a:cubicBezTo>
                    <a:pt x="386" y="33050"/>
                    <a:pt x="32" y="33498"/>
                    <a:pt x="9" y="34202"/>
                  </a:cubicBezTo>
                  <a:cubicBezTo>
                    <a:pt x="1" y="34550"/>
                    <a:pt x="147" y="34938"/>
                    <a:pt x="402" y="35211"/>
                  </a:cubicBezTo>
                  <a:cubicBezTo>
                    <a:pt x="654" y="35488"/>
                    <a:pt x="974" y="35674"/>
                    <a:pt x="1354" y="35822"/>
                  </a:cubicBezTo>
                  <a:cubicBezTo>
                    <a:pt x="1706" y="35958"/>
                    <a:pt x="2073" y="36023"/>
                    <a:pt x="2433" y="36023"/>
                  </a:cubicBezTo>
                  <a:cubicBezTo>
                    <a:pt x="4309" y="35975"/>
                    <a:pt x="5791" y="34525"/>
                    <a:pt x="7051" y="32996"/>
                  </a:cubicBezTo>
                  <a:cubicBezTo>
                    <a:pt x="8300" y="31440"/>
                    <a:pt x="9268" y="29692"/>
                    <a:pt x="9729" y="28682"/>
                  </a:cubicBezTo>
                  <a:lnTo>
                    <a:pt x="9001" y="28351"/>
                  </a:lnTo>
                  <a:lnTo>
                    <a:pt x="9729" y="28680"/>
                  </a:lnTo>
                  <a:cubicBezTo>
                    <a:pt x="10715" y="26504"/>
                    <a:pt x="11206" y="24123"/>
                    <a:pt x="11206" y="21744"/>
                  </a:cubicBezTo>
                  <a:cubicBezTo>
                    <a:pt x="11206" y="19520"/>
                    <a:pt x="10777" y="17297"/>
                    <a:pt x="9913" y="15241"/>
                  </a:cubicBezTo>
                  <a:cubicBezTo>
                    <a:pt x="8990" y="13085"/>
                    <a:pt x="7739" y="10960"/>
                    <a:pt x="7762" y="9148"/>
                  </a:cubicBezTo>
                  <a:cubicBezTo>
                    <a:pt x="7762" y="8705"/>
                    <a:pt x="7827" y="8281"/>
                    <a:pt x="7980" y="7857"/>
                  </a:cubicBezTo>
                  <a:cubicBezTo>
                    <a:pt x="8198" y="7233"/>
                    <a:pt x="8655" y="6551"/>
                    <a:pt x="9100" y="5808"/>
                  </a:cubicBezTo>
                  <a:cubicBezTo>
                    <a:pt x="9533" y="5066"/>
                    <a:pt x="9980" y="4234"/>
                    <a:pt x="9987" y="3217"/>
                  </a:cubicBezTo>
                  <a:cubicBezTo>
                    <a:pt x="9987" y="2973"/>
                    <a:pt x="9959" y="2723"/>
                    <a:pt x="9898" y="2472"/>
                  </a:cubicBezTo>
                  <a:cubicBezTo>
                    <a:pt x="9703" y="1668"/>
                    <a:pt x="9182" y="1039"/>
                    <a:pt x="8559" y="631"/>
                  </a:cubicBezTo>
                  <a:cubicBezTo>
                    <a:pt x="7929" y="219"/>
                    <a:pt x="7187" y="2"/>
                    <a:pt x="6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-925912" y="1407856"/>
              <a:ext cx="485229" cy="883874"/>
            </a:xfrm>
            <a:custGeom>
              <a:avLst/>
              <a:gdLst/>
              <a:ahLst/>
              <a:cxnLst/>
              <a:rect l="l" t="t" r="r" b="b"/>
              <a:pathLst>
                <a:path w="25572" h="46581" extrusionOk="0">
                  <a:moveTo>
                    <a:pt x="3965" y="1598"/>
                  </a:moveTo>
                  <a:lnTo>
                    <a:pt x="4481" y="1884"/>
                  </a:lnTo>
                  <a:cubicBezTo>
                    <a:pt x="4666" y="2082"/>
                    <a:pt x="4805" y="2383"/>
                    <a:pt x="4835" y="2633"/>
                  </a:cubicBezTo>
                  <a:lnTo>
                    <a:pt x="4835" y="2633"/>
                  </a:lnTo>
                  <a:lnTo>
                    <a:pt x="4835" y="2633"/>
                  </a:lnTo>
                  <a:lnTo>
                    <a:pt x="4847" y="2878"/>
                  </a:lnTo>
                  <a:cubicBezTo>
                    <a:pt x="4855" y="3535"/>
                    <a:pt x="4560" y="4323"/>
                    <a:pt x="4306" y="5226"/>
                  </a:cubicBezTo>
                  <a:cubicBezTo>
                    <a:pt x="4001" y="6346"/>
                    <a:pt x="3873" y="7473"/>
                    <a:pt x="3873" y="8595"/>
                  </a:cubicBezTo>
                  <a:cubicBezTo>
                    <a:pt x="3878" y="11721"/>
                    <a:pt x="4841" y="14793"/>
                    <a:pt x="5705" y="17674"/>
                  </a:cubicBezTo>
                  <a:cubicBezTo>
                    <a:pt x="6430" y="20120"/>
                    <a:pt x="7075" y="22683"/>
                    <a:pt x="7074" y="25090"/>
                  </a:cubicBezTo>
                  <a:cubicBezTo>
                    <a:pt x="7074" y="26389"/>
                    <a:pt x="6889" y="27640"/>
                    <a:pt x="6443" y="28825"/>
                  </a:cubicBezTo>
                  <a:lnTo>
                    <a:pt x="6443" y="28825"/>
                  </a:lnTo>
                  <a:cubicBezTo>
                    <a:pt x="6263" y="27884"/>
                    <a:pt x="6072" y="26935"/>
                    <a:pt x="5837" y="25988"/>
                  </a:cubicBezTo>
                  <a:cubicBezTo>
                    <a:pt x="4840" y="21863"/>
                    <a:pt x="3165" y="18017"/>
                    <a:pt x="2244" y="14055"/>
                  </a:cubicBezTo>
                  <a:cubicBezTo>
                    <a:pt x="1846" y="12353"/>
                    <a:pt x="1598" y="10588"/>
                    <a:pt x="1598" y="8862"/>
                  </a:cubicBezTo>
                  <a:cubicBezTo>
                    <a:pt x="1598" y="6586"/>
                    <a:pt x="2027" y="4390"/>
                    <a:pt x="3084" y="2463"/>
                  </a:cubicBezTo>
                  <a:cubicBezTo>
                    <a:pt x="3343" y="1971"/>
                    <a:pt x="3664" y="1639"/>
                    <a:pt x="3865" y="1611"/>
                  </a:cubicBezTo>
                  <a:lnTo>
                    <a:pt x="3965" y="1598"/>
                  </a:lnTo>
                  <a:close/>
                  <a:moveTo>
                    <a:pt x="3965" y="0"/>
                  </a:moveTo>
                  <a:lnTo>
                    <a:pt x="3471" y="63"/>
                  </a:lnTo>
                  <a:cubicBezTo>
                    <a:pt x="2485" y="338"/>
                    <a:pt x="2013" y="1116"/>
                    <a:pt x="1684" y="1695"/>
                  </a:cubicBezTo>
                  <a:cubicBezTo>
                    <a:pt x="466" y="3915"/>
                    <a:pt x="0" y="6389"/>
                    <a:pt x="0" y="8862"/>
                  </a:cubicBezTo>
                  <a:cubicBezTo>
                    <a:pt x="0" y="10741"/>
                    <a:pt x="268" y="12622"/>
                    <a:pt x="689" y="14418"/>
                  </a:cubicBezTo>
                  <a:cubicBezTo>
                    <a:pt x="1661" y="18567"/>
                    <a:pt x="3337" y="22416"/>
                    <a:pt x="4285" y="26367"/>
                  </a:cubicBezTo>
                  <a:cubicBezTo>
                    <a:pt x="4695" y="28018"/>
                    <a:pt x="4977" y="29732"/>
                    <a:pt x="5318" y="31445"/>
                  </a:cubicBezTo>
                  <a:cubicBezTo>
                    <a:pt x="5320" y="31455"/>
                    <a:pt x="5322" y="31464"/>
                    <a:pt x="5324" y="31474"/>
                  </a:cubicBezTo>
                  <a:lnTo>
                    <a:pt x="5324" y="31474"/>
                  </a:lnTo>
                  <a:cubicBezTo>
                    <a:pt x="5656" y="33071"/>
                    <a:pt x="6052" y="34678"/>
                    <a:pt x="6670" y="36250"/>
                  </a:cubicBezTo>
                  <a:cubicBezTo>
                    <a:pt x="7386" y="37998"/>
                    <a:pt x="9531" y="40447"/>
                    <a:pt x="12526" y="42624"/>
                  </a:cubicBezTo>
                  <a:cubicBezTo>
                    <a:pt x="15514" y="44772"/>
                    <a:pt x="19345" y="46574"/>
                    <a:pt x="23382" y="46581"/>
                  </a:cubicBezTo>
                  <a:cubicBezTo>
                    <a:pt x="23859" y="46581"/>
                    <a:pt x="24337" y="46554"/>
                    <a:pt x="24817" y="46501"/>
                  </a:cubicBezTo>
                  <a:cubicBezTo>
                    <a:pt x="25256" y="46453"/>
                    <a:pt x="25572" y="46058"/>
                    <a:pt x="25524" y="45620"/>
                  </a:cubicBezTo>
                  <a:cubicBezTo>
                    <a:pt x="25479" y="45210"/>
                    <a:pt x="25133" y="44909"/>
                    <a:pt x="24732" y="44909"/>
                  </a:cubicBezTo>
                  <a:cubicBezTo>
                    <a:pt x="24702" y="44909"/>
                    <a:pt x="24673" y="44911"/>
                    <a:pt x="24643" y="44914"/>
                  </a:cubicBezTo>
                  <a:cubicBezTo>
                    <a:pt x="24222" y="44959"/>
                    <a:pt x="23801" y="44982"/>
                    <a:pt x="23382" y="44982"/>
                  </a:cubicBezTo>
                  <a:cubicBezTo>
                    <a:pt x="23375" y="44982"/>
                    <a:pt x="23368" y="44982"/>
                    <a:pt x="23361" y="44982"/>
                  </a:cubicBezTo>
                  <a:cubicBezTo>
                    <a:pt x="19823" y="44982"/>
                    <a:pt x="16261" y="43349"/>
                    <a:pt x="13460" y="41326"/>
                  </a:cubicBezTo>
                  <a:cubicBezTo>
                    <a:pt x="10656" y="39328"/>
                    <a:pt x="8609" y="36866"/>
                    <a:pt x="8156" y="35664"/>
                  </a:cubicBezTo>
                  <a:cubicBezTo>
                    <a:pt x="7624" y="34306"/>
                    <a:pt x="7256" y="32882"/>
                    <a:pt x="6945" y="31421"/>
                  </a:cubicBezTo>
                  <a:lnTo>
                    <a:pt x="6945" y="31421"/>
                  </a:lnTo>
                  <a:cubicBezTo>
                    <a:pt x="7250" y="30877"/>
                    <a:pt x="7539" y="30321"/>
                    <a:pt x="7794" y="29750"/>
                  </a:cubicBezTo>
                  <a:lnTo>
                    <a:pt x="7802" y="29733"/>
                  </a:lnTo>
                  <a:cubicBezTo>
                    <a:pt x="8430" y="28230"/>
                    <a:pt x="8672" y="26659"/>
                    <a:pt x="8672" y="25090"/>
                  </a:cubicBezTo>
                  <a:cubicBezTo>
                    <a:pt x="8669" y="22401"/>
                    <a:pt x="7970" y="19708"/>
                    <a:pt x="7236" y="17217"/>
                  </a:cubicBezTo>
                  <a:cubicBezTo>
                    <a:pt x="6363" y="14326"/>
                    <a:pt x="5468" y="11384"/>
                    <a:pt x="5471" y="8595"/>
                  </a:cubicBezTo>
                  <a:cubicBezTo>
                    <a:pt x="5471" y="7593"/>
                    <a:pt x="5585" y="6611"/>
                    <a:pt x="5848" y="5647"/>
                  </a:cubicBezTo>
                  <a:cubicBezTo>
                    <a:pt x="6056" y="4860"/>
                    <a:pt x="6438" y="3954"/>
                    <a:pt x="6445" y="2878"/>
                  </a:cubicBezTo>
                  <a:lnTo>
                    <a:pt x="6424" y="2465"/>
                  </a:lnTo>
                  <a:lnTo>
                    <a:pt x="6424" y="2454"/>
                  </a:lnTo>
                  <a:cubicBezTo>
                    <a:pt x="6346" y="1834"/>
                    <a:pt x="6074" y="1263"/>
                    <a:pt x="5664" y="808"/>
                  </a:cubicBezTo>
                  <a:cubicBezTo>
                    <a:pt x="5257" y="360"/>
                    <a:pt x="4673" y="3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-629604" y="1759837"/>
              <a:ext cx="109922" cy="502268"/>
            </a:xfrm>
            <a:custGeom>
              <a:avLst/>
              <a:gdLst/>
              <a:ahLst/>
              <a:cxnLst/>
              <a:rect l="l" t="t" r="r" b="b"/>
              <a:pathLst>
                <a:path w="5793" h="26470" extrusionOk="0">
                  <a:moveTo>
                    <a:pt x="892" y="0"/>
                  </a:moveTo>
                  <a:cubicBezTo>
                    <a:pt x="707" y="0"/>
                    <a:pt x="522" y="64"/>
                    <a:pt x="372" y="194"/>
                  </a:cubicBezTo>
                  <a:cubicBezTo>
                    <a:pt x="38" y="483"/>
                    <a:pt x="1" y="988"/>
                    <a:pt x="289" y="1322"/>
                  </a:cubicBezTo>
                  <a:cubicBezTo>
                    <a:pt x="1855" y="3130"/>
                    <a:pt x="3018" y="5271"/>
                    <a:pt x="3640" y="7567"/>
                  </a:cubicBezTo>
                  <a:cubicBezTo>
                    <a:pt x="4011" y="8920"/>
                    <a:pt x="4195" y="10324"/>
                    <a:pt x="4195" y="11728"/>
                  </a:cubicBezTo>
                  <a:cubicBezTo>
                    <a:pt x="4195" y="13548"/>
                    <a:pt x="3883" y="15367"/>
                    <a:pt x="3266" y="17073"/>
                  </a:cubicBezTo>
                  <a:cubicBezTo>
                    <a:pt x="2525" y="19178"/>
                    <a:pt x="1226" y="21237"/>
                    <a:pt x="632" y="23689"/>
                  </a:cubicBezTo>
                  <a:lnTo>
                    <a:pt x="629" y="23699"/>
                  </a:lnTo>
                  <a:cubicBezTo>
                    <a:pt x="484" y="24340"/>
                    <a:pt x="405" y="25001"/>
                    <a:pt x="397" y="25660"/>
                  </a:cubicBezTo>
                  <a:cubicBezTo>
                    <a:pt x="391" y="26101"/>
                    <a:pt x="743" y="26463"/>
                    <a:pt x="1184" y="26469"/>
                  </a:cubicBezTo>
                  <a:cubicBezTo>
                    <a:pt x="1188" y="26469"/>
                    <a:pt x="1192" y="26469"/>
                    <a:pt x="1196" y="26469"/>
                  </a:cubicBezTo>
                  <a:cubicBezTo>
                    <a:pt x="1632" y="26469"/>
                    <a:pt x="1989" y="26118"/>
                    <a:pt x="1995" y="25680"/>
                  </a:cubicBezTo>
                  <a:cubicBezTo>
                    <a:pt x="2001" y="25135"/>
                    <a:pt x="2067" y="24584"/>
                    <a:pt x="2188" y="24053"/>
                  </a:cubicBezTo>
                  <a:lnTo>
                    <a:pt x="2187" y="24053"/>
                  </a:lnTo>
                  <a:lnTo>
                    <a:pt x="2187" y="24053"/>
                  </a:lnTo>
                  <a:cubicBezTo>
                    <a:pt x="2688" y="21937"/>
                    <a:pt x="3936" y="19926"/>
                    <a:pt x="4768" y="17614"/>
                  </a:cubicBezTo>
                  <a:cubicBezTo>
                    <a:pt x="5450" y="15730"/>
                    <a:pt x="5793" y="13730"/>
                    <a:pt x="5793" y="11728"/>
                  </a:cubicBezTo>
                  <a:cubicBezTo>
                    <a:pt x="5793" y="10185"/>
                    <a:pt x="5590" y="8640"/>
                    <a:pt x="5182" y="7148"/>
                  </a:cubicBezTo>
                  <a:cubicBezTo>
                    <a:pt x="4492" y="4610"/>
                    <a:pt x="3214" y="2260"/>
                    <a:pt x="1498" y="277"/>
                  </a:cubicBezTo>
                  <a:cubicBezTo>
                    <a:pt x="1339" y="94"/>
                    <a:pt x="111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857968" y="3950268"/>
              <a:ext cx="137056" cy="257225"/>
            </a:xfrm>
            <a:custGeom>
              <a:avLst/>
              <a:gdLst/>
              <a:ahLst/>
              <a:cxnLst/>
              <a:rect l="l" t="t" r="r" b="b"/>
              <a:pathLst>
                <a:path w="7223" h="13556" extrusionOk="0">
                  <a:moveTo>
                    <a:pt x="3473" y="0"/>
                  </a:moveTo>
                  <a:cubicBezTo>
                    <a:pt x="3297" y="0"/>
                    <a:pt x="3121" y="58"/>
                    <a:pt x="2974" y="176"/>
                  </a:cubicBezTo>
                  <a:cubicBezTo>
                    <a:pt x="2629" y="452"/>
                    <a:pt x="2575" y="956"/>
                    <a:pt x="2851" y="1299"/>
                  </a:cubicBezTo>
                  <a:cubicBezTo>
                    <a:pt x="4762" y="3669"/>
                    <a:pt x="5626" y="5663"/>
                    <a:pt x="5616" y="7165"/>
                  </a:cubicBezTo>
                  <a:cubicBezTo>
                    <a:pt x="5609" y="8196"/>
                    <a:pt x="5259" y="9038"/>
                    <a:pt x="4467" y="9850"/>
                  </a:cubicBezTo>
                  <a:cubicBezTo>
                    <a:pt x="3675" y="10658"/>
                    <a:pt x="2405" y="11397"/>
                    <a:pt x="640" y="12000"/>
                  </a:cubicBezTo>
                  <a:cubicBezTo>
                    <a:pt x="224" y="12144"/>
                    <a:pt x="1" y="12599"/>
                    <a:pt x="146" y="13017"/>
                  </a:cubicBezTo>
                  <a:cubicBezTo>
                    <a:pt x="258" y="13347"/>
                    <a:pt x="569" y="13556"/>
                    <a:pt x="901" y="13556"/>
                  </a:cubicBezTo>
                  <a:cubicBezTo>
                    <a:pt x="987" y="13556"/>
                    <a:pt x="1075" y="13542"/>
                    <a:pt x="1161" y="13512"/>
                  </a:cubicBezTo>
                  <a:cubicBezTo>
                    <a:pt x="3070" y="12853"/>
                    <a:pt x="4559" y="12030"/>
                    <a:pt x="5604" y="10973"/>
                  </a:cubicBezTo>
                  <a:cubicBezTo>
                    <a:pt x="6652" y="9922"/>
                    <a:pt x="7222" y="8600"/>
                    <a:pt x="7214" y="7165"/>
                  </a:cubicBezTo>
                  <a:cubicBezTo>
                    <a:pt x="7204" y="5065"/>
                    <a:pt x="6111" y="2816"/>
                    <a:pt x="4096" y="299"/>
                  </a:cubicBezTo>
                  <a:cubicBezTo>
                    <a:pt x="3939" y="103"/>
                    <a:pt x="3707" y="0"/>
                    <a:pt x="3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-949652" y="2084778"/>
              <a:ext cx="1115143" cy="592399"/>
            </a:xfrm>
            <a:custGeom>
              <a:avLst/>
              <a:gdLst/>
              <a:ahLst/>
              <a:cxnLst/>
              <a:rect l="l" t="t" r="r" b="b"/>
              <a:pathLst>
                <a:path w="58769" h="31220" extrusionOk="0">
                  <a:moveTo>
                    <a:pt x="57243" y="0"/>
                  </a:moveTo>
                  <a:cubicBezTo>
                    <a:pt x="53976" y="10413"/>
                    <a:pt x="46709" y="19559"/>
                    <a:pt x="36234" y="24939"/>
                  </a:cubicBezTo>
                  <a:cubicBezTo>
                    <a:pt x="30049" y="28117"/>
                    <a:pt x="23451" y="29621"/>
                    <a:pt x="16948" y="29621"/>
                  </a:cubicBezTo>
                  <a:cubicBezTo>
                    <a:pt x="11321" y="29621"/>
                    <a:pt x="5765" y="28494"/>
                    <a:pt x="614" y="26347"/>
                  </a:cubicBezTo>
                  <a:lnTo>
                    <a:pt x="1" y="27822"/>
                  </a:lnTo>
                  <a:cubicBezTo>
                    <a:pt x="5344" y="30048"/>
                    <a:pt x="11108" y="31218"/>
                    <a:pt x="16948" y="31219"/>
                  </a:cubicBezTo>
                  <a:cubicBezTo>
                    <a:pt x="23697" y="31219"/>
                    <a:pt x="30549" y="29655"/>
                    <a:pt x="36965" y="26359"/>
                  </a:cubicBezTo>
                  <a:cubicBezTo>
                    <a:pt x="47831" y="20780"/>
                    <a:pt x="55380" y="11282"/>
                    <a:pt x="58768" y="479"/>
                  </a:cubicBezTo>
                  <a:lnTo>
                    <a:pt x="57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-638125" y="2656518"/>
              <a:ext cx="1592706" cy="1512384"/>
            </a:xfrm>
            <a:custGeom>
              <a:avLst/>
              <a:gdLst/>
              <a:ahLst/>
              <a:cxnLst/>
              <a:rect l="l" t="t" r="r" b="b"/>
              <a:pathLst>
                <a:path w="83937" h="79704" extrusionOk="0">
                  <a:moveTo>
                    <a:pt x="1496" y="1"/>
                  </a:moveTo>
                  <a:lnTo>
                    <a:pt x="1" y="564"/>
                  </a:lnTo>
                  <a:cubicBezTo>
                    <a:pt x="24874" y="66607"/>
                    <a:pt x="71735" y="77901"/>
                    <a:pt x="83448" y="79666"/>
                  </a:cubicBezTo>
                  <a:lnTo>
                    <a:pt x="83699" y="79704"/>
                  </a:lnTo>
                  <a:lnTo>
                    <a:pt x="83936" y="79585"/>
                  </a:lnTo>
                  <a:lnTo>
                    <a:pt x="83573" y="78858"/>
                  </a:lnTo>
                  <a:lnTo>
                    <a:pt x="83573" y="78858"/>
                  </a:lnTo>
                  <a:lnTo>
                    <a:pt x="83690" y="78087"/>
                  </a:lnTo>
                  <a:cubicBezTo>
                    <a:pt x="72299" y="76327"/>
                    <a:pt x="26167" y="65418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-176443" y="2513745"/>
              <a:ext cx="1159562" cy="1579308"/>
            </a:xfrm>
            <a:custGeom>
              <a:avLst/>
              <a:gdLst/>
              <a:ahLst/>
              <a:cxnLst/>
              <a:rect l="l" t="t" r="r" b="b"/>
              <a:pathLst>
                <a:path w="61110" h="83231" extrusionOk="0">
                  <a:moveTo>
                    <a:pt x="1592" y="1"/>
                  </a:moveTo>
                  <a:lnTo>
                    <a:pt x="0" y="144"/>
                  </a:lnTo>
                  <a:cubicBezTo>
                    <a:pt x="2794" y="31260"/>
                    <a:pt x="13961" y="51037"/>
                    <a:pt x="26454" y="63508"/>
                  </a:cubicBezTo>
                  <a:cubicBezTo>
                    <a:pt x="38944" y="75982"/>
                    <a:pt x="52717" y="81150"/>
                    <a:pt x="60707" y="83230"/>
                  </a:cubicBezTo>
                  <a:lnTo>
                    <a:pt x="61109" y="81684"/>
                  </a:lnTo>
                  <a:cubicBezTo>
                    <a:pt x="53306" y="79654"/>
                    <a:pt x="39808" y="74588"/>
                    <a:pt x="27583" y="62378"/>
                  </a:cubicBezTo>
                  <a:cubicBezTo>
                    <a:pt x="15360" y="50164"/>
                    <a:pt x="4369" y="30803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35"/>
          <p:cNvSpPr txBox="1">
            <a:spLocks noGrp="1"/>
          </p:cNvSpPr>
          <p:nvPr>
            <p:ph type="subTitle" idx="1"/>
          </p:nvPr>
        </p:nvSpPr>
        <p:spPr>
          <a:xfrm>
            <a:off x="1682966" y="3301600"/>
            <a:ext cx="5778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n-lt"/>
              </a:rPr>
              <a:t>Nhóm 14 – Công nghệ truyền thông đa phương tiện</a:t>
            </a:r>
            <a:endParaRPr dirty="0">
              <a:latin typeface="+mn-lt"/>
            </a:endParaRPr>
          </a:p>
        </p:txBody>
      </p:sp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CABC05-DC6C-41B2-7461-A4B86F0E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45882" y="-165476"/>
            <a:ext cx="5694158" cy="3785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D1DA7-C1CC-AD77-7A35-FEC51101E1F3}"/>
              </a:ext>
            </a:extLst>
          </p:cNvPr>
          <p:cNvSpPr txBox="1"/>
          <p:nvPr/>
        </p:nvSpPr>
        <p:spPr>
          <a:xfrm>
            <a:off x="2062954" y="1186380"/>
            <a:ext cx="5055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solidFill>
                  <a:schemeClr val="tx1"/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12 CUNG </a:t>
            </a:r>
          </a:p>
          <a:p>
            <a:pPr algn="ctr"/>
            <a:r>
              <a:rPr lang="vi-VN" sz="6000" dirty="0">
                <a:solidFill>
                  <a:schemeClr val="tx1"/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HOÀNG ĐẠO</a:t>
            </a:r>
            <a:endParaRPr lang="vi-VN" dirty="0">
              <a:solidFill>
                <a:schemeClr val="tx1"/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0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381" y="2095997"/>
            <a:ext cx="603651" cy="646331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39" y="342761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276" y="357127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1837" y="1129282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618" y="2316845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7234" y="3506972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4609" y="4373315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0376" y="4373314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0408" y="3855122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689" y="2854431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5901" y="1784858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0207" y="668282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4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7701707" y="2894061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2866406" y="615308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411" y="193285"/>
            <a:ext cx="1189816" cy="1273939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4188496" y="369902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5760887" y="674423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6501179" y="1570043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6858155" y="2614508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6425685" y="3924496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5177223" y="4394414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3967434" y="4281452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2919177" y="3655235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2570298" y="2646530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2399265" y="1695756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129443" y="56734"/>
            <a:ext cx="3031751" cy="500527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117781" y="1683658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Taurus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117781" y="2392083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Apr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20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Mar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117781" y="3316680"/>
            <a:ext cx="5055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Taurus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Strong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dependable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sensual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creative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9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160640" y="1012013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379" y="2123091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047" y="75511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147" y="295827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721" y="1385328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120" y="2446256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3355" y="3609744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2" y="4256075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9293" y="4227213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3806" y="3459261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8923" y="2316845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98029" y="1181971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16589" y="287597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0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2643139" y="2100764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786883" y="714208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4414" y="170838"/>
            <a:ext cx="1257934" cy="134687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4200608" y="476205"/>
            <a:ext cx="603651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5558007" y="799370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6391221" y="1573312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6581174" y="2666753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6380037" y="3631009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5447268" y="4227213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3783052" y="4101726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2748342" y="3151077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188186" y="69111"/>
            <a:ext cx="3031751" cy="5005277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229762" y="1740924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Gemini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229762" y="2361552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May 21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Jun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229762" y="3286149"/>
            <a:ext cx="5055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Gemini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Versatile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expressive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curious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kind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0DE75-FFCF-B7A4-9C00-FD0BA959AAF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5392638" y="181031"/>
            <a:ext cx="603556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57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997" y="329601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381" y="2123090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783" y="100620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3617" y="430699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2015" y="1311535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6319" y="2397087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2015" y="3385908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7454" y="4145564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7045" y="4155453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2816" y="3542693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7602" y="2397086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1763" y="1285159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49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6849596" y="2687945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817537" y="1155682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2668557" y="2908091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575385" y="1907162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2787041" y="711402"/>
            <a:ext cx="603560" cy="64623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2318" y="158730"/>
            <a:ext cx="1259364" cy="1348405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5558007" y="799370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6437821" y="1509957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6528902" y="2437540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6449238" y="3365123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5941437" y="4221890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4553964" y="4303313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3089316" y="4011454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080782" y="77206"/>
            <a:ext cx="3031751" cy="5005277"/>
          </a:xfrm>
          <a:prstGeom prst="rect">
            <a:avLst/>
          </a:prstGeom>
          <a:noFill/>
          <a:ln w="76200">
            <a:solidFill>
              <a:srgbClr val="BEE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102528" y="1652368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Cancer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102528" y="2360793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Jun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21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Jul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102528" y="3285390"/>
            <a:ext cx="5055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Cancer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Intuitive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sentimental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compassionate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protective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9F21A-7A86-3323-2148-47F4F0528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4192826" y="534322"/>
            <a:ext cx="603556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40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351" y="959421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550" y="313090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877" y="2123091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160" y="199600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036" y="354945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0000" y="1401822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7294" y="2571750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2888" y="3790901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8099" y="4232522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3431" y="3978400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1763" y="2888845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7872" y="1878182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91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1403408" y="3723627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7109208" y="2069899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3258985" y="4055275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497516" y="3103710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2440442" y="1986825"/>
            <a:ext cx="603560" cy="64623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2604007" y="780835"/>
            <a:ext cx="651913" cy="698005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4042981" y="478712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5417124" y="804969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6301941" y="1451300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6490112" y="2521609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6490111" y="3523616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5688686" y="4394414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4509803" y="4450432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187044" y="74818"/>
            <a:ext cx="3031751" cy="5005277"/>
          </a:xfrm>
          <a:prstGeom prst="rect">
            <a:avLst/>
          </a:prstGeom>
          <a:noFill/>
          <a:ln w="76200">
            <a:solidFill>
              <a:srgbClr val="F1C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166641" y="1621604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Leo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166641" y="2330029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Jul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23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Aug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166641" y="3254626"/>
            <a:ext cx="5055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Leo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Dramatic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outgoing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Fiery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self-assured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9F21A-7A86-3323-2148-47F4F0528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30986" y="209416"/>
            <a:ext cx="1246149" cy="13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15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372" y="1815652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000" y="831341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055" y="185010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381" y="2173431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0739" y="234677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363" y="203680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7294" y="1500605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6489" y="2584925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8329" y="3909447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3268" y="4227213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68023" y="4050150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4534" y="2929368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88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9515987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4457695" y="4416099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973902" y="3898966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2602026" y="2824005"/>
            <a:ext cx="603560" cy="64623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2321423" y="1624276"/>
            <a:ext cx="651913" cy="698005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3912" y="165802"/>
            <a:ext cx="1246154" cy="133426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4144729" y="329601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5344513" y="652766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6070353" y="1283235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6469815" y="2233700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6521091" y="3470238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5922529" y="4367592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209179" y="54226"/>
            <a:ext cx="3031751" cy="5005277"/>
          </a:xfrm>
          <a:prstGeom prst="rect">
            <a:avLst/>
          </a:prstGeom>
          <a:noFill/>
          <a:ln w="76200">
            <a:solidFill>
              <a:srgbClr val="C3C1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181502" y="1548596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Virgo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181502" y="2257021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Aug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23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Sep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181502" y="3181618"/>
            <a:ext cx="5055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Virgo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Practical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loyal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gentle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analytical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9F21A-7A86-3323-2148-47F4F0528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2631921" y="523603"/>
            <a:ext cx="627571" cy="6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5"/>
          <p:cNvGrpSpPr/>
          <p:nvPr/>
        </p:nvGrpSpPr>
        <p:grpSpPr>
          <a:xfrm rot="9879907">
            <a:off x="1852304" y="2432849"/>
            <a:ext cx="1982852" cy="2193072"/>
            <a:chOff x="3465511" y="377875"/>
            <a:chExt cx="3084880" cy="3412103"/>
          </a:xfrm>
        </p:grpSpPr>
        <p:sp>
          <p:nvSpPr>
            <p:cNvPr id="940" name="Google Shape;940;p35"/>
            <p:cNvSpPr/>
            <p:nvPr/>
          </p:nvSpPr>
          <p:spPr>
            <a:xfrm>
              <a:off x="3465511" y="377875"/>
              <a:ext cx="3084880" cy="3412103"/>
            </a:xfrm>
            <a:custGeom>
              <a:avLst/>
              <a:gdLst/>
              <a:ahLst/>
              <a:cxnLst/>
              <a:rect l="l" t="t" r="r" b="b"/>
              <a:pathLst>
                <a:path w="162576" h="179821" extrusionOk="0">
                  <a:moveTo>
                    <a:pt x="20222" y="0"/>
                  </a:moveTo>
                  <a:cubicBezTo>
                    <a:pt x="19230" y="0"/>
                    <a:pt x="18313" y="536"/>
                    <a:pt x="17827" y="1402"/>
                  </a:cubicBezTo>
                  <a:cubicBezTo>
                    <a:pt x="17322" y="2300"/>
                    <a:pt x="17359" y="3391"/>
                    <a:pt x="17924" y="4253"/>
                  </a:cubicBezTo>
                  <a:lnTo>
                    <a:pt x="17931" y="4264"/>
                  </a:lnTo>
                  <a:cubicBezTo>
                    <a:pt x="17936" y="4272"/>
                    <a:pt x="18070" y="4475"/>
                    <a:pt x="18312" y="4864"/>
                  </a:cubicBezTo>
                  <a:lnTo>
                    <a:pt x="18315" y="4871"/>
                  </a:lnTo>
                  <a:cubicBezTo>
                    <a:pt x="18996" y="5960"/>
                    <a:pt x="21385" y="9923"/>
                    <a:pt x="23541" y="15179"/>
                  </a:cubicBezTo>
                  <a:cubicBezTo>
                    <a:pt x="26081" y="21369"/>
                    <a:pt x="27365" y="26995"/>
                    <a:pt x="27357" y="31906"/>
                  </a:cubicBezTo>
                  <a:lnTo>
                    <a:pt x="27357" y="31917"/>
                  </a:lnTo>
                  <a:lnTo>
                    <a:pt x="27357" y="31947"/>
                  </a:lnTo>
                  <a:cubicBezTo>
                    <a:pt x="27356" y="33975"/>
                    <a:pt x="25547" y="35980"/>
                    <a:pt x="24029" y="37305"/>
                  </a:cubicBezTo>
                  <a:lnTo>
                    <a:pt x="24027" y="37309"/>
                  </a:lnTo>
                  <a:cubicBezTo>
                    <a:pt x="20362" y="40520"/>
                    <a:pt x="14625" y="43174"/>
                    <a:pt x="10454" y="44834"/>
                  </a:cubicBezTo>
                  <a:cubicBezTo>
                    <a:pt x="8053" y="45793"/>
                    <a:pt x="5902" y="46530"/>
                    <a:pt x="4520" y="46979"/>
                  </a:cubicBezTo>
                  <a:cubicBezTo>
                    <a:pt x="3225" y="47402"/>
                    <a:pt x="2359" y="47653"/>
                    <a:pt x="2124" y="47720"/>
                  </a:cubicBezTo>
                  <a:cubicBezTo>
                    <a:pt x="2119" y="47720"/>
                    <a:pt x="2115" y="47722"/>
                    <a:pt x="2110" y="47723"/>
                  </a:cubicBezTo>
                  <a:cubicBezTo>
                    <a:pt x="1033" y="48029"/>
                    <a:pt x="255" y="48942"/>
                    <a:pt x="128" y="50056"/>
                  </a:cubicBezTo>
                  <a:lnTo>
                    <a:pt x="127" y="50059"/>
                  </a:lnTo>
                  <a:cubicBezTo>
                    <a:pt x="1" y="51173"/>
                    <a:pt x="556" y="52241"/>
                    <a:pt x="1541" y="52779"/>
                  </a:cubicBezTo>
                  <a:cubicBezTo>
                    <a:pt x="6332" y="55395"/>
                    <a:pt x="11675" y="56722"/>
                    <a:pt x="17423" y="56722"/>
                  </a:cubicBezTo>
                  <a:lnTo>
                    <a:pt x="17434" y="56722"/>
                  </a:lnTo>
                  <a:cubicBezTo>
                    <a:pt x="21670" y="56714"/>
                    <a:pt x="26158" y="55994"/>
                    <a:pt x="30776" y="54582"/>
                  </a:cubicBezTo>
                  <a:cubicBezTo>
                    <a:pt x="34524" y="53436"/>
                    <a:pt x="38388" y="51825"/>
                    <a:pt x="42257" y="49797"/>
                  </a:cubicBezTo>
                  <a:cubicBezTo>
                    <a:pt x="47870" y="46855"/>
                    <a:pt x="52190" y="43724"/>
                    <a:pt x="54388" y="42015"/>
                  </a:cubicBezTo>
                  <a:cubicBezTo>
                    <a:pt x="60430" y="44351"/>
                    <a:pt x="65095" y="47633"/>
                    <a:pt x="68627" y="52026"/>
                  </a:cubicBezTo>
                  <a:cubicBezTo>
                    <a:pt x="74555" y="59401"/>
                    <a:pt x="77093" y="69873"/>
                    <a:pt x="78952" y="80093"/>
                  </a:cubicBezTo>
                  <a:cubicBezTo>
                    <a:pt x="79691" y="84146"/>
                    <a:pt x="80367" y="88468"/>
                    <a:pt x="81083" y="93042"/>
                  </a:cubicBezTo>
                  <a:cubicBezTo>
                    <a:pt x="82464" y="101862"/>
                    <a:pt x="84029" y="111859"/>
                    <a:pt x="86485" y="122602"/>
                  </a:cubicBezTo>
                  <a:cubicBezTo>
                    <a:pt x="87550" y="127259"/>
                    <a:pt x="89003" y="131766"/>
                    <a:pt x="90802" y="135999"/>
                  </a:cubicBezTo>
                  <a:cubicBezTo>
                    <a:pt x="92462" y="139906"/>
                    <a:pt x="94456" y="143670"/>
                    <a:pt x="96728" y="147186"/>
                  </a:cubicBezTo>
                  <a:cubicBezTo>
                    <a:pt x="100669" y="153285"/>
                    <a:pt x="105530" y="158788"/>
                    <a:pt x="111176" y="163542"/>
                  </a:cubicBezTo>
                  <a:cubicBezTo>
                    <a:pt x="115379" y="167082"/>
                    <a:pt x="119994" y="170199"/>
                    <a:pt x="124894" y="172801"/>
                  </a:cubicBezTo>
                  <a:cubicBezTo>
                    <a:pt x="128458" y="174695"/>
                    <a:pt x="131528" y="175972"/>
                    <a:pt x="133689" y="176771"/>
                  </a:cubicBezTo>
                  <a:cubicBezTo>
                    <a:pt x="134083" y="177611"/>
                    <a:pt x="134718" y="178337"/>
                    <a:pt x="135538" y="178874"/>
                  </a:cubicBezTo>
                  <a:cubicBezTo>
                    <a:pt x="136481" y="179490"/>
                    <a:pt x="137583" y="179817"/>
                    <a:pt x="138724" y="179819"/>
                  </a:cubicBezTo>
                  <a:lnTo>
                    <a:pt x="138724" y="179820"/>
                  </a:lnTo>
                  <a:lnTo>
                    <a:pt x="138729" y="179820"/>
                  </a:lnTo>
                  <a:cubicBezTo>
                    <a:pt x="139175" y="179820"/>
                    <a:pt x="139619" y="179767"/>
                    <a:pt x="140048" y="179664"/>
                  </a:cubicBezTo>
                  <a:lnTo>
                    <a:pt x="140064" y="179660"/>
                  </a:lnTo>
                  <a:cubicBezTo>
                    <a:pt x="142105" y="179150"/>
                    <a:pt x="143824" y="177655"/>
                    <a:pt x="144906" y="175450"/>
                  </a:cubicBezTo>
                  <a:lnTo>
                    <a:pt x="144908" y="175447"/>
                  </a:lnTo>
                  <a:cubicBezTo>
                    <a:pt x="144989" y="175280"/>
                    <a:pt x="145067" y="175112"/>
                    <a:pt x="145138" y="174940"/>
                  </a:cubicBezTo>
                  <a:cubicBezTo>
                    <a:pt x="145817" y="175388"/>
                    <a:pt x="146590" y="175628"/>
                    <a:pt x="147393" y="175631"/>
                  </a:cubicBezTo>
                  <a:lnTo>
                    <a:pt x="147518" y="175632"/>
                  </a:lnTo>
                  <a:lnTo>
                    <a:pt x="148283" y="175537"/>
                  </a:lnTo>
                  <a:lnTo>
                    <a:pt x="148425" y="175497"/>
                  </a:lnTo>
                  <a:cubicBezTo>
                    <a:pt x="150219" y="174992"/>
                    <a:pt x="151032" y="173560"/>
                    <a:pt x="151378" y="172949"/>
                  </a:cubicBezTo>
                  <a:lnTo>
                    <a:pt x="151386" y="172937"/>
                  </a:lnTo>
                  <a:lnTo>
                    <a:pt x="151392" y="172923"/>
                  </a:lnTo>
                  <a:cubicBezTo>
                    <a:pt x="151677" y="172404"/>
                    <a:pt x="151934" y="171856"/>
                    <a:pt x="152157" y="171292"/>
                  </a:cubicBezTo>
                  <a:cubicBezTo>
                    <a:pt x="153604" y="170063"/>
                    <a:pt x="155520" y="168189"/>
                    <a:pt x="157139" y="165764"/>
                  </a:cubicBezTo>
                  <a:cubicBezTo>
                    <a:pt x="159384" y="162397"/>
                    <a:pt x="160528" y="158810"/>
                    <a:pt x="160539" y="155104"/>
                  </a:cubicBezTo>
                  <a:lnTo>
                    <a:pt x="160539" y="155099"/>
                  </a:lnTo>
                  <a:cubicBezTo>
                    <a:pt x="160539" y="154415"/>
                    <a:pt x="160498" y="153717"/>
                    <a:pt x="160419" y="153026"/>
                  </a:cubicBezTo>
                  <a:cubicBezTo>
                    <a:pt x="160282" y="151853"/>
                    <a:pt x="160213" y="150695"/>
                    <a:pt x="160213" y="149583"/>
                  </a:cubicBezTo>
                  <a:lnTo>
                    <a:pt x="160213" y="149580"/>
                  </a:lnTo>
                  <a:cubicBezTo>
                    <a:pt x="160205" y="146030"/>
                    <a:pt x="160880" y="143402"/>
                    <a:pt x="161534" y="140859"/>
                  </a:cubicBezTo>
                  <a:cubicBezTo>
                    <a:pt x="162059" y="138815"/>
                    <a:pt x="162556" y="136885"/>
                    <a:pt x="162575" y="134794"/>
                  </a:cubicBezTo>
                  <a:lnTo>
                    <a:pt x="162575" y="134775"/>
                  </a:lnTo>
                  <a:cubicBezTo>
                    <a:pt x="162575" y="133990"/>
                    <a:pt x="162499" y="133213"/>
                    <a:pt x="162346" y="132466"/>
                  </a:cubicBezTo>
                  <a:lnTo>
                    <a:pt x="162344" y="132452"/>
                  </a:lnTo>
                  <a:cubicBezTo>
                    <a:pt x="162064" y="131126"/>
                    <a:pt x="161462" y="129694"/>
                    <a:pt x="160603" y="128313"/>
                  </a:cubicBezTo>
                  <a:cubicBezTo>
                    <a:pt x="159663" y="126799"/>
                    <a:pt x="158464" y="125415"/>
                    <a:pt x="157033" y="124189"/>
                  </a:cubicBezTo>
                  <a:cubicBezTo>
                    <a:pt x="156729" y="118338"/>
                    <a:pt x="155503" y="109489"/>
                    <a:pt x="151551" y="99157"/>
                  </a:cubicBezTo>
                  <a:cubicBezTo>
                    <a:pt x="149298" y="93264"/>
                    <a:pt x="146375" y="87470"/>
                    <a:pt x="142861" y="81935"/>
                  </a:cubicBezTo>
                  <a:cubicBezTo>
                    <a:pt x="140895" y="78841"/>
                    <a:pt x="138710" y="75772"/>
                    <a:pt x="136367" y="72820"/>
                  </a:cubicBezTo>
                  <a:cubicBezTo>
                    <a:pt x="133865" y="69664"/>
                    <a:pt x="131115" y="66555"/>
                    <a:pt x="128193" y="63579"/>
                  </a:cubicBezTo>
                  <a:cubicBezTo>
                    <a:pt x="124008" y="59313"/>
                    <a:pt x="119663" y="55305"/>
                    <a:pt x="115276" y="51663"/>
                  </a:cubicBezTo>
                  <a:cubicBezTo>
                    <a:pt x="111254" y="48323"/>
                    <a:pt x="107104" y="45216"/>
                    <a:pt x="102941" y="42424"/>
                  </a:cubicBezTo>
                  <a:cubicBezTo>
                    <a:pt x="95808" y="37642"/>
                    <a:pt x="88479" y="33674"/>
                    <a:pt x="81156" y="30631"/>
                  </a:cubicBezTo>
                  <a:cubicBezTo>
                    <a:pt x="75676" y="28355"/>
                    <a:pt x="70277" y="26621"/>
                    <a:pt x="65109" y="25480"/>
                  </a:cubicBezTo>
                  <a:cubicBezTo>
                    <a:pt x="61891" y="24767"/>
                    <a:pt x="59473" y="24449"/>
                    <a:pt x="58059" y="24309"/>
                  </a:cubicBezTo>
                  <a:cubicBezTo>
                    <a:pt x="56696" y="22198"/>
                    <a:pt x="53561" y="17724"/>
                    <a:pt x="48841" y="13198"/>
                  </a:cubicBezTo>
                  <a:cubicBezTo>
                    <a:pt x="45054" y="9566"/>
                    <a:pt x="41010" y="6628"/>
                    <a:pt x="36819" y="4464"/>
                  </a:cubicBezTo>
                  <a:cubicBezTo>
                    <a:pt x="31517" y="1724"/>
                    <a:pt x="25968" y="223"/>
                    <a:pt x="20329" y="2"/>
                  </a:cubicBezTo>
                  <a:cubicBezTo>
                    <a:pt x="20293" y="0"/>
                    <a:pt x="20257" y="0"/>
                    <a:pt x="20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3503975" y="414840"/>
              <a:ext cx="3009435" cy="3338120"/>
            </a:xfrm>
            <a:custGeom>
              <a:avLst/>
              <a:gdLst/>
              <a:ahLst/>
              <a:cxnLst/>
              <a:rect l="l" t="t" r="r" b="b"/>
              <a:pathLst>
                <a:path w="158600" h="175922" extrusionOk="0">
                  <a:moveTo>
                    <a:pt x="18196" y="0"/>
                  </a:moveTo>
                  <a:cubicBezTo>
                    <a:pt x="17907" y="0"/>
                    <a:pt x="17641" y="154"/>
                    <a:pt x="17499" y="408"/>
                  </a:cubicBezTo>
                  <a:cubicBezTo>
                    <a:pt x="17351" y="670"/>
                    <a:pt x="17364" y="989"/>
                    <a:pt x="17529" y="1240"/>
                  </a:cubicBezTo>
                  <a:cubicBezTo>
                    <a:pt x="17530" y="1242"/>
                    <a:pt x="17675" y="1462"/>
                    <a:pt x="17940" y="1889"/>
                  </a:cubicBezTo>
                  <a:cubicBezTo>
                    <a:pt x="19808" y="4879"/>
                    <a:pt x="27298" y="17815"/>
                    <a:pt x="27278" y="29961"/>
                  </a:cubicBezTo>
                  <a:lnTo>
                    <a:pt x="27278" y="29988"/>
                  </a:lnTo>
                  <a:cubicBezTo>
                    <a:pt x="27282" y="32331"/>
                    <a:pt x="25762" y="34662"/>
                    <a:pt x="23283" y="36826"/>
                  </a:cubicBezTo>
                  <a:cubicBezTo>
                    <a:pt x="19585" y="40069"/>
                    <a:pt x="13893" y="42807"/>
                    <a:pt x="9149" y="44696"/>
                  </a:cubicBezTo>
                  <a:cubicBezTo>
                    <a:pt x="6776" y="45643"/>
                    <a:pt x="4639" y="46383"/>
                    <a:pt x="3095" y="46885"/>
                  </a:cubicBezTo>
                  <a:cubicBezTo>
                    <a:pt x="1553" y="47387"/>
                    <a:pt x="618" y="47649"/>
                    <a:pt x="615" y="47651"/>
                  </a:cubicBezTo>
                  <a:cubicBezTo>
                    <a:pt x="301" y="47738"/>
                    <a:pt x="74" y="48006"/>
                    <a:pt x="36" y="48329"/>
                  </a:cubicBezTo>
                  <a:cubicBezTo>
                    <a:pt x="0" y="48653"/>
                    <a:pt x="162" y="48965"/>
                    <a:pt x="448" y="49121"/>
                  </a:cubicBezTo>
                  <a:cubicBezTo>
                    <a:pt x="5304" y="51772"/>
                    <a:pt x="10400" y="52825"/>
                    <a:pt x="15393" y="52825"/>
                  </a:cubicBezTo>
                  <a:cubicBezTo>
                    <a:pt x="15396" y="52825"/>
                    <a:pt x="15400" y="52825"/>
                    <a:pt x="15404" y="52825"/>
                  </a:cubicBezTo>
                  <a:cubicBezTo>
                    <a:pt x="32999" y="52791"/>
                    <a:pt x="49396" y="39975"/>
                    <a:pt x="52014" y="37857"/>
                  </a:cubicBezTo>
                  <a:cubicBezTo>
                    <a:pt x="59232" y="40459"/>
                    <a:pt x="64329" y="44141"/>
                    <a:pt x="68119" y="48857"/>
                  </a:cubicBezTo>
                  <a:cubicBezTo>
                    <a:pt x="73909" y="56060"/>
                    <a:pt x="76656" y="65786"/>
                    <a:pt x="78842" y="77795"/>
                  </a:cubicBezTo>
                  <a:cubicBezTo>
                    <a:pt x="81030" y="89800"/>
                    <a:pt x="82663" y="104050"/>
                    <a:pt x="86357" y="120219"/>
                  </a:cubicBezTo>
                  <a:cubicBezTo>
                    <a:pt x="90694" y="139176"/>
                    <a:pt x="100621" y="151865"/>
                    <a:pt x="110404" y="160103"/>
                  </a:cubicBezTo>
                  <a:cubicBezTo>
                    <a:pt x="119807" y="168023"/>
                    <a:pt x="129074" y="171860"/>
                    <a:pt x="133204" y="173307"/>
                  </a:cubicBezTo>
                  <a:cubicBezTo>
                    <a:pt x="133213" y="173357"/>
                    <a:pt x="133224" y="173407"/>
                    <a:pt x="133236" y="173457"/>
                  </a:cubicBezTo>
                  <a:cubicBezTo>
                    <a:pt x="133431" y="174257"/>
                    <a:pt x="133950" y="174885"/>
                    <a:pt x="134576" y="175293"/>
                  </a:cubicBezTo>
                  <a:cubicBezTo>
                    <a:pt x="135204" y="175703"/>
                    <a:pt x="135948" y="175920"/>
                    <a:pt x="136702" y="175922"/>
                  </a:cubicBezTo>
                  <a:cubicBezTo>
                    <a:pt x="136991" y="175922"/>
                    <a:pt x="137279" y="175889"/>
                    <a:pt x="137564" y="175820"/>
                  </a:cubicBezTo>
                  <a:cubicBezTo>
                    <a:pt x="139268" y="175395"/>
                    <a:pt x="140441" y="174046"/>
                    <a:pt x="141130" y="172643"/>
                  </a:cubicBezTo>
                  <a:cubicBezTo>
                    <a:pt x="141833" y="171204"/>
                    <a:pt x="142106" y="169673"/>
                    <a:pt x="142104" y="168147"/>
                  </a:cubicBezTo>
                  <a:cubicBezTo>
                    <a:pt x="142101" y="165417"/>
                    <a:pt x="141253" y="162677"/>
                    <a:pt x="140375" y="160198"/>
                  </a:cubicBezTo>
                  <a:cubicBezTo>
                    <a:pt x="139370" y="157394"/>
                    <a:pt x="138342" y="154481"/>
                    <a:pt x="138347" y="151770"/>
                  </a:cubicBezTo>
                  <a:cubicBezTo>
                    <a:pt x="138347" y="150775"/>
                    <a:pt x="138480" y="149810"/>
                    <a:pt x="138793" y="148872"/>
                  </a:cubicBezTo>
                  <a:cubicBezTo>
                    <a:pt x="139198" y="147651"/>
                    <a:pt x="139906" y="146529"/>
                    <a:pt x="140718" y="145425"/>
                  </a:cubicBezTo>
                  <a:lnTo>
                    <a:pt x="140718" y="145425"/>
                  </a:lnTo>
                  <a:cubicBezTo>
                    <a:pt x="140684" y="145830"/>
                    <a:pt x="140667" y="146235"/>
                    <a:pt x="140667" y="146642"/>
                  </a:cubicBezTo>
                  <a:cubicBezTo>
                    <a:pt x="140670" y="149332"/>
                    <a:pt x="141368" y="152026"/>
                    <a:pt x="142104" y="154517"/>
                  </a:cubicBezTo>
                  <a:cubicBezTo>
                    <a:pt x="142976" y="157408"/>
                    <a:pt x="143871" y="160348"/>
                    <a:pt x="143868" y="163139"/>
                  </a:cubicBezTo>
                  <a:cubicBezTo>
                    <a:pt x="143868" y="164141"/>
                    <a:pt x="143755" y="165124"/>
                    <a:pt x="143492" y="166087"/>
                  </a:cubicBezTo>
                  <a:cubicBezTo>
                    <a:pt x="143281" y="166874"/>
                    <a:pt x="142901" y="167780"/>
                    <a:pt x="142893" y="168856"/>
                  </a:cubicBezTo>
                  <a:lnTo>
                    <a:pt x="142917" y="169272"/>
                  </a:lnTo>
                  <a:lnTo>
                    <a:pt x="142917" y="169280"/>
                  </a:lnTo>
                  <a:cubicBezTo>
                    <a:pt x="142993" y="169901"/>
                    <a:pt x="143266" y="170470"/>
                    <a:pt x="143676" y="170925"/>
                  </a:cubicBezTo>
                  <a:cubicBezTo>
                    <a:pt x="144083" y="171374"/>
                    <a:pt x="144667" y="171729"/>
                    <a:pt x="145375" y="171734"/>
                  </a:cubicBezTo>
                  <a:lnTo>
                    <a:pt x="145869" y="171672"/>
                  </a:lnTo>
                  <a:cubicBezTo>
                    <a:pt x="146855" y="171394"/>
                    <a:pt x="147327" y="170618"/>
                    <a:pt x="147656" y="170038"/>
                  </a:cubicBezTo>
                  <a:cubicBezTo>
                    <a:pt x="147987" y="169434"/>
                    <a:pt x="148261" y="168812"/>
                    <a:pt x="148487" y="168176"/>
                  </a:cubicBezTo>
                  <a:cubicBezTo>
                    <a:pt x="151081" y="166056"/>
                    <a:pt x="156540" y="160791"/>
                    <a:pt x="156563" y="153150"/>
                  </a:cubicBezTo>
                  <a:cubicBezTo>
                    <a:pt x="156563" y="152547"/>
                    <a:pt x="156527" y="151931"/>
                    <a:pt x="156456" y="151302"/>
                  </a:cubicBezTo>
                  <a:cubicBezTo>
                    <a:pt x="156303" y="149987"/>
                    <a:pt x="156237" y="148770"/>
                    <a:pt x="156237" y="147635"/>
                  </a:cubicBezTo>
                  <a:cubicBezTo>
                    <a:pt x="156222" y="140894"/>
                    <a:pt x="158559" y="137073"/>
                    <a:pt x="158599" y="132827"/>
                  </a:cubicBezTo>
                  <a:cubicBezTo>
                    <a:pt x="158599" y="132194"/>
                    <a:pt x="158542" y="131555"/>
                    <a:pt x="158411" y="130908"/>
                  </a:cubicBezTo>
                  <a:cubicBezTo>
                    <a:pt x="157996" y="128950"/>
                    <a:pt x="156521" y="125982"/>
                    <a:pt x="153404" y="123445"/>
                  </a:cubicBezTo>
                  <a:cubicBezTo>
                    <a:pt x="153305" y="123362"/>
                    <a:pt x="153202" y="123281"/>
                    <a:pt x="153097" y="123200"/>
                  </a:cubicBezTo>
                  <a:cubicBezTo>
                    <a:pt x="152656" y="111743"/>
                    <a:pt x="148598" y="87271"/>
                    <a:pt x="124775" y="62995"/>
                  </a:cubicBezTo>
                  <a:cubicBezTo>
                    <a:pt x="90173" y="27724"/>
                    <a:pt x="58952" y="24492"/>
                    <a:pt x="54900" y="24221"/>
                  </a:cubicBezTo>
                  <a:cubicBezTo>
                    <a:pt x="54048" y="22826"/>
                    <a:pt x="50820" y="17791"/>
                    <a:pt x="45466" y="12657"/>
                  </a:cubicBezTo>
                  <a:cubicBezTo>
                    <a:pt x="39194" y="6644"/>
                    <a:pt x="29969" y="462"/>
                    <a:pt x="18226" y="1"/>
                  </a:cubicBezTo>
                  <a:cubicBezTo>
                    <a:pt x="18216" y="0"/>
                    <a:pt x="18206" y="0"/>
                    <a:pt x="18196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3519820" y="430020"/>
              <a:ext cx="1017041" cy="971994"/>
            </a:xfrm>
            <a:custGeom>
              <a:avLst/>
              <a:gdLst/>
              <a:ahLst/>
              <a:cxnLst/>
              <a:rect l="l" t="t" r="r" b="b"/>
              <a:pathLst>
                <a:path w="53599" h="51225" extrusionOk="0">
                  <a:moveTo>
                    <a:pt x="17355" y="1"/>
                  </a:moveTo>
                  <a:cubicBezTo>
                    <a:pt x="17355" y="1"/>
                    <a:pt x="27260" y="14932"/>
                    <a:pt x="27239" y="29185"/>
                  </a:cubicBezTo>
                  <a:cubicBezTo>
                    <a:pt x="27213" y="39995"/>
                    <a:pt x="1" y="47615"/>
                    <a:pt x="1" y="47615"/>
                  </a:cubicBezTo>
                  <a:cubicBezTo>
                    <a:pt x="4734" y="50199"/>
                    <a:pt x="9693" y="51224"/>
                    <a:pt x="14581" y="51224"/>
                  </a:cubicBezTo>
                  <a:cubicBezTo>
                    <a:pt x="33321" y="51224"/>
                    <a:pt x="51026" y="36159"/>
                    <a:pt x="51026" y="36159"/>
                  </a:cubicBezTo>
                  <a:cubicBezTo>
                    <a:pt x="49210" y="33906"/>
                    <a:pt x="48237" y="31913"/>
                    <a:pt x="48101" y="30198"/>
                  </a:cubicBezTo>
                  <a:cubicBezTo>
                    <a:pt x="47970" y="28666"/>
                    <a:pt x="48525" y="27353"/>
                    <a:pt x="49758" y="26260"/>
                  </a:cubicBezTo>
                  <a:lnTo>
                    <a:pt x="49769" y="26255"/>
                  </a:lnTo>
                  <a:cubicBezTo>
                    <a:pt x="50669" y="25446"/>
                    <a:pt x="51951" y="24762"/>
                    <a:pt x="53598" y="24202"/>
                  </a:cubicBezTo>
                  <a:cubicBezTo>
                    <a:pt x="53598" y="24202"/>
                    <a:pt x="40293" y="902"/>
                    <a:pt x="17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3568322" y="430058"/>
              <a:ext cx="968541" cy="971710"/>
            </a:xfrm>
            <a:custGeom>
              <a:avLst/>
              <a:gdLst/>
              <a:ahLst/>
              <a:cxnLst/>
              <a:rect l="l" t="t" r="r" b="b"/>
              <a:pathLst>
                <a:path w="51043" h="51210" extrusionOk="0">
                  <a:moveTo>
                    <a:pt x="39815" y="38285"/>
                  </a:moveTo>
                  <a:cubicBezTo>
                    <a:pt x="32154" y="38285"/>
                    <a:pt x="25107" y="42895"/>
                    <a:pt x="21773" y="49972"/>
                  </a:cubicBezTo>
                  <a:cubicBezTo>
                    <a:pt x="23474" y="49554"/>
                    <a:pt x="25136" y="49044"/>
                    <a:pt x="26748" y="48476"/>
                  </a:cubicBezTo>
                  <a:cubicBezTo>
                    <a:pt x="29841" y="44399"/>
                    <a:pt x="34636" y="41899"/>
                    <a:pt x="39771" y="41899"/>
                  </a:cubicBezTo>
                  <a:cubicBezTo>
                    <a:pt x="39949" y="41899"/>
                    <a:pt x="40128" y="41902"/>
                    <a:pt x="40307" y="41908"/>
                  </a:cubicBezTo>
                  <a:cubicBezTo>
                    <a:pt x="42033" y="40849"/>
                    <a:pt x="43545" y="39836"/>
                    <a:pt x="44772" y="38968"/>
                  </a:cubicBezTo>
                  <a:cubicBezTo>
                    <a:pt x="44406" y="38869"/>
                    <a:pt x="44045" y="38754"/>
                    <a:pt x="43670" y="38676"/>
                  </a:cubicBezTo>
                  <a:cubicBezTo>
                    <a:pt x="42377" y="38412"/>
                    <a:pt x="41088" y="38285"/>
                    <a:pt x="39815" y="38285"/>
                  </a:cubicBezTo>
                  <a:close/>
                  <a:moveTo>
                    <a:pt x="5036" y="45090"/>
                  </a:moveTo>
                  <a:cubicBezTo>
                    <a:pt x="3391" y="45714"/>
                    <a:pt x="1893" y="46228"/>
                    <a:pt x="666" y="46629"/>
                  </a:cubicBezTo>
                  <a:cubicBezTo>
                    <a:pt x="421" y="47351"/>
                    <a:pt x="194" y="48083"/>
                    <a:pt x="0" y="48837"/>
                  </a:cubicBezTo>
                  <a:cubicBezTo>
                    <a:pt x="1098" y="49303"/>
                    <a:pt x="2205" y="49689"/>
                    <a:pt x="3316" y="50009"/>
                  </a:cubicBezTo>
                  <a:cubicBezTo>
                    <a:pt x="3747" y="48289"/>
                    <a:pt x="4328" y="46649"/>
                    <a:pt x="5036" y="45090"/>
                  </a:cubicBezTo>
                  <a:close/>
                  <a:moveTo>
                    <a:pt x="14802" y="0"/>
                  </a:moveTo>
                  <a:cubicBezTo>
                    <a:pt x="14807" y="8"/>
                    <a:pt x="15759" y="1445"/>
                    <a:pt x="17069" y="3848"/>
                  </a:cubicBezTo>
                  <a:cubicBezTo>
                    <a:pt x="17580" y="3934"/>
                    <a:pt x="18090" y="4016"/>
                    <a:pt x="18601" y="4121"/>
                  </a:cubicBezTo>
                  <a:cubicBezTo>
                    <a:pt x="24941" y="5416"/>
                    <a:pt x="30711" y="7961"/>
                    <a:pt x="35748" y="11450"/>
                  </a:cubicBezTo>
                  <a:cubicBezTo>
                    <a:pt x="31953" y="9392"/>
                    <a:pt x="27809" y="7841"/>
                    <a:pt x="23386" y="6937"/>
                  </a:cubicBezTo>
                  <a:cubicBezTo>
                    <a:pt x="21687" y="6587"/>
                    <a:pt x="19991" y="6352"/>
                    <a:pt x="18304" y="6204"/>
                  </a:cubicBezTo>
                  <a:lnTo>
                    <a:pt x="18304" y="6204"/>
                  </a:lnTo>
                  <a:cubicBezTo>
                    <a:pt x="18884" y="7361"/>
                    <a:pt x="19493" y="8648"/>
                    <a:pt x="20095" y="10037"/>
                  </a:cubicBezTo>
                  <a:cubicBezTo>
                    <a:pt x="20951" y="10158"/>
                    <a:pt x="21804" y="10296"/>
                    <a:pt x="22660" y="10469"/>
                  </a:cubicBezTo>
                  <a:cubicBezTo>
                    <a:pt x="28414" y="11645"/>
                    <a:pt x="33650" y="13976"/>
                    <a:pt x="38200" y="17181"/>
                  </a:cubicBezTo>
                  <a:cubicBezTo>
                    <a:pt x="34892" y="15405"/>
                    <a:pt x="31284" y="14072"/>
                    <a:pt x="27437" y="13283"/>
                  </a:cubicBezTo>
                  <a:cubicBezTo>
                    <a:pt x="25321" y="12850"/>
                    <a:pt x="23212" y="12601"/>
                    <a:pt x="21119" y="12515"/>
                  </a:cubicBezTo>
                  <a:lnTo>
                    <a:pt x="21119" y="12515"/>
                  </a:lnTo>
                  <a:lnTo>
                    <a:pt x="21364" y="13157"/>
                  </a:lnTo>
                  <a:lnTo>
                    <a:pt x="21380" y="13202"/>
                  </a:lnTo>
                  <a:cubicBezTo>
                    <a:pt x="21748" y="14177"/>
                    <a:pt x="22103" y="15176"/>
                    <a:pt x="22434" y="16205"/>
                  </a:cubicBezTo>
                  <a:cubicBezTo>
                    <a:pt x="23856" y="16325"/>
                    <a:pt x="25284" y="16517"/>
                    <a:pt x="26716" y="16810"/>
                  </a:cubicBezTo>
                  <a:cubicBezTo>
                    <a:pt x="31852" y="17861"/>
                    <a:pt x="36514" y="19966"/>
                    <a:pt x="40550" y="22850"/>
                  </a:cubicBezTo>
                  <a:cubicBezTo>
                    <a:pt x="37756" y="21395"/>
                    <a:pt x="34727" y="20296"/>
                    <a:pt x="31498" y="19635"/>
                  </a:cubicBezTo>
                  <a:cubicBezTo>
                    <a:pt x="29182" y="19162"/>
                    <a:pt x="26874" y="18940"/>
                    <a:pt x="24596" y="18940"/>
                  </a:cubicBezTo>
                  <a:cubicBezTo>
                    <a:pt x="24142" y="18940"/>
                    <a:pt x="23689" y="18949"/>
                    <a:pt x="23238" y="18966"/>
                  </a:cubicBezTo>
                  <a:lnTo>
                    <a:pt x="23268" y="19085"/>
                  </a:lnTo>
                  <a:lnTo>
                    <a:pt x="23377" y="19501"/>
                  </a:lnTo>
                  <a:cubicBezTo>
                    <a:pt x="23470" y="19875"/>
                    <a:pt x="23561" y="20248"/>
                    <a:pt x="23647" y="20627"/>
                  </a:cubicBezTo>
                  <a:lnTo>
                    <a:pt x="23737" y="21024"/>
                  </a:lnTo>
                  <a:cubicBezTo>
                    <a:pt x="23846" y="21523"/>
                    <a:pt x="23951" y="22024"/>
                    <a:pt x="24044" y="22529"/>
                  </a:cubicBezTo>
                  <a:lnTo>
                    <a:pt x="24044" y="22537"/>
                  </a:lnTo>
                  <a:cubicBezTo>
                    <a:pt x="24214" y="22534"/>
                    <a:pt x="24383" y="22532"/>
                    <a:pt x="24553" y="22532"/>
                  </a:cubicBezTo>
                  <a:cubicBezTo>
                    <a:pt x="26609" y="22532"/>
                    <a:pt x="28688" y="22734"/>
                    <a:pt x="30775" y="23163"/>
                  </a:cubicBezTo>
                  <a:cubicBezTo>
                    <a:pt x="35294" y="24086"/>
                    <a:pt x="39379" y="25954"/>
                    <a:pt x="42903" y="28531"/>
                  </a:cubicBezTo>
                  <a:cubicBezTo>
                    <a:pt x="40620" y="27384"/>
                    <a:pt x="38163" y="26509"/>
                    <a:pt x="35558" y="25976"/>
                  </a:cubicBezTo>
                  <a:cubicBezTo>
                    <a:pt x="33588" y="25573"/>
                    <a:pt x="31622" y="25380"/>
                    <a:pt x="29681" y="25380"/>
                  </a:cubicBezTo>
                  <a:cubicBezTo>
                    <a:pt x="27933" y="25380"/>
                    <a:pt x="26207" y="25536"/>
                    <a:pt x="24517" y="25837"/>
                  </a:cubicBezTo>
                  <a:lnTo>
                    <a:pt x="24543" y="26166"/>
                  </a:lnTo>
                  <a:cubicBezTo>
                    <a:pt x="24570" y="26467"/>
                    <a:pt x="24591" y="26765"/>
                    <a:pt x="24609" y="27067"/>
                  </a:cubicBezTo>
                  <a:lnTo>
                    <a:pt x="24646" y="27703"/>
                  </a:lnTo>
                  <a:cubicBezTo>
                    <a:pt x="24665" y="28073"/>
                    <a:pt x="24671" y="28438"/>
                    <a:pt x="24676" y="28806"/>
                  </a:cubicBezTo>
                  <a:lnTo>
                    <a:pt x="24683" y="29181"/>
                  </a:lnTo>
                  <a:lnTo>
                    <a:pt x="24663" y="29464"/>
                  </a:lnTo>
                  <a:cubicBezTo>
                    <a:pt x="26287" y="29149"/>
                    <a:pt x="27951" y="28985"/>
                    <a:pt x="29637" y="28985"/>
                  </a:cubicBezTo>
                  <a:cubicBezTo>
                    <a:pt x="31354" y="28985"/>
                    <a:pt x="33093" y="29155"/>
                    <a:pt x="34836" y="29512"/>
                  </a:cubicBezTo>
                  <a:cubicBezTo>
                    <a:pt x="38760" y="30315"/>
                    <a:pt x="42310" y="31975"/>
                    <a:pt x="45325" y="34264"/>
                  </a:cubicBezTo>
                  <a:cubicBezTo>
                    <a:pt x="43545" y="33394"/>
                    <a:pt x="41638" y="32741"/>
                    <a:pt x="39608" y="32324"/>
                  </a:cubicBezTo>
                  <a:cubicBezTo>
                    <a:pt x="37983" y="31992"/>
                    <a:pt x="36361" y="31832"/>
                    <a:pt x="34760" y="31832"/>
                  </a:cubicBezTo>
                  <a:cubicBezTo>
                    <a:pt x="29981" y="31832"/>
                    <a:pt x="25392" y="33256"/>
                    <a:pt x="21455" y="35759"/>
                  </a:cubicBezTo>
                  <a:cubicBezTo>
                    <a:pt x="20235" y="36997"/>
                    <a:pt x="18740" y="38152"/>
                    <a:pt x="17100" y="39220"/>
                  </a:cubicBezTo>
                  <a:cubicBezTo>
                    <a:pt x="13895" y="42405"/>
                    <a:pt x="11495" y="46490"/>
                    <a:pt x="10265" y="51167"/>
                  </a:cubicBezTo>
                  <a:cubicBezTo>
                    <a:pt x="10831" y="51196"/>
                    <a:pt x="11395" y="51209"/>
                    <a:pt x="11959" y="51209"/>
                  </a:cubicBezTo>
                  <a:cubicBezTo>
                    <a:pt x="12599" y="51209"/>
                    <a:pt x="13237" y="51192"/>
                    <a:pt x="13874" y="51160"/>
                  </a:cubicBezTo>
                  <a:cubicBezTo>
                    <a:pt x="16750" y="41773"/>
                    <a:pt x="25307" y="35427"/>
                    <a:pt x="34692" y="35427"/>
                  </a:cubicBezTo>
                  <a:cubicBezTo>
                    <a:pt x="36078" y="35427"/>
                    <a:pt x="37482" y="35565"/>
                    <a:pt x="38888" y="35853"/>
                  </a:cubicBezTo>
                  <a:cubicBezTo>
                    <a:pt x="41292" y="36344"/>
                    <a:pt x="43508" y="37239"/>
                    <a:pt x="45498" y="38442"/>
                  </a:cubicBezTo>
                  <a:cubicBezTo>
                    <a:pt x="47006" y="37351"/>
                    <a:pt x="47984" y="36557"/>
                    <a:pt x="48323" y="36277"/>
                  </a:cubicBezTo>
                  <a:lnTo>
                    <a:pt x="48467" y="36153"/>
                  </a:lnTo>
                  <a:lnTo>
                    <a:pt x="48077" y="35620"/>
                  </a:lnTo>
                  <a:cubicBezTo>
                    <a:pt x="47807" y="35268"/>
                    <a:pt x="47533" y="34914"/>
                    <a:pt x="47310" y="34573"/>
                  </a:cubicBezTo>
                  <a:lnTo>
                    <a:pt x="46987" y="34032"/>
                  </a:lnTo>
                  <a:cubicBezTo>
                    <a:pt x="46811" y="33740"/>
                    <a:pt x="46616" y="33444"/>
                    <a:pt x="46473" y="33165"/>
                  </a:cubicBezTo>
                  <a:lnTo>
                    <a:pt x="46410" y="33029"/>
                  </a:lnTo>
                  <a:lnTo>
                    <a:pt x="46342" y="32883"/>
                  </a:lnTo>
                  <a:cubicBezTo>
                    <a:pt x="46121" y="32426"/>
                    <a:pt x="45941" y="31981"/>
                    <a:pt x="45810" y="31551"/>
                  </a:cubicBezTo>
                  <a:lnTo>
                    <a:pt x="45795" y="31493"/>
                  </a:lnTo>
                  <a:cubicBezTo>
                    <a:pt x="45664" y="31044"/>
                    <a:pt x="45576" y="30609"/>
                    <a:pt x="45542" y="30195"/>
                  </a:cubicBezTo>
                  <a:cubicBezTo>
                    <a:pt x="45514" y="29845"/>
                    <a:pt x="45531" y="29515"/>
                    <a:pt x="45572" y="29189"/>
                  </a:cubicBezTo>
                  <a:lnTo>
                    <a:pt x="45573" y="29088"/>
                  </a:lnTo>
                  <a:lnTo>
                    <a:pt x="45592" y="29021"/>
                  </a:lnTo>
                  <a:cubicBezTo>
                    <a:pt x="45765" y="27984"/>
                    <a:pt x="46297" y="27058"/>
                    <a:pt x="47202" y="26258"/>
                  </a:cubicBezTo>
                  <a:lnTo>
                    <a:pt x="47213" y="26253"/>
                  </a:lnTo>
                  <a:cubicBezTo>
                    <a:pt x="47828" y="25698"/>
                    <a:pt x="48638" y="25207"/>
                    <a:pt x="49605" y="24771"/>
                  </a:cubicBezTo>
                  <a:lnTo>
                    <a:pt x="50280" y="24489"/>
                  </a:lnTo>
                  <a:cubicBezTo>
                    <a:pt x="50528" y="24392"/>
                    <a:pt x="50773" y="24291"/>
                    <a:pt x="51042" y="24200"/>
                  </a:cubicBezTo>
                  <a:cubicBezTo>
                    <a:pt x="51042" y="24200"/>
                    <a:pt x="43334" y="10723"/>
                    <a:pt x="29552" y="3873"/>
                  </a:cubicBezTo>
                  <a:cubicBezTo>
                    <a:pt x="26327" y="2443"/>
                    <a:pt x="22911" y="1325"/>
                    <a:pt x="19322" y="593"/>
                  </a:cubicBezTo>
                  <a:cubicBezTo>
                    <a:pt x="18460" y="416"/>
                    <a:pt x="17596" y="265"/>
                    <a:pt x="16735" y="134"/>
                  </a:cubicBezTo>
                  <a:cubicBezTo>
                    <a:pt x="16394" y="102"/>
                    <a:pt x="16041" y="83"/>
                    <a:pt x="15695" y="61"/>
                  </a:cubicBezTo>
                  <a:cubicBezTo>
                    <a:pt x="15396" y="41"/>
                    <a:pt x="15103" y="11"/>
                    <a:pt x="14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464228" y="889272"/>
              <a:ext cx="1891428" cy="1593426"/>
            </a:xfrm>
            <a:custGeom>
              <a:avLst/>
              <a:gdLst/>
              <a:ahLst/>
              <a:cxnLst/>
              <a:rect l="l" t="t" r="r" b="b"/>
              <a:pathLst>
                <a:path w="99680" h="83975" extrusionOk="0">
                  <a:moveTo>
                    <a:pt x="3829" y="0"/>
                  </a:moveTo>
                  <a:cubicBezTo>
                    <a:pt x="2182" y="560"/>
                    <a:pt x="900" y="1244"/>
                    <a:pt x="0" y="2053"/>
                  </a:cubicBezTo>
                  <a:cubicBezTo>
                    <a:pt x="11553" y="3815"/>
                    <a:pt x="58049" y="14917"/>
                    <a:pt x="82821" y="80645"/>
                  </a:cubicBezTo>
                  <a:cubicBezTo>
                    <a:pt x="82898" y="80644"/>
                    <a:pt x="82975" y="80644"/>
                    <a:pt x="83052" y="80644"/>
                  </a:cubicBezTo>
                  <a:cubicBezTo>
                    <a:pt x="88782" y="80644"/>
                    <a:pt x="94433" y="81789"/>
                    <a:pt x="99679" y="83975"/>
                  </a:cubicBezTo>
                  <a:cubicBezTo>
                    <a:pt x="96739" y="71538"/>
                    <a:pt x="89750" y="55010"/>
                    <a:pt x="73598" y="38553"/>
                  </a:cubicBezTo>
                  <a:cubicBezTo>
                    <a:pt x="36738" y="984"/>
                    <a:pt x="3829" y="0"/>
                    <a:pt x="3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4464285" y="889272"/>
              <a:ext cx="1801695" cy="1560352"/>
            </a:xfrm>
            <a:custGeom>
              <a:avLst/>
              <a:gdLst/>
              <a:ahLst/>
              <a:cxnLst/>
              <a:rect l="l" t="t" r="r" b="b"/>
              <a:pathLst>
                <a:path w="94951" h="82232" extrusionOk="0">
                  <a:moveTo>
                    <a:pt x="3826" y="0"/>
                  </a:moveTo>
                  <a:cubicBezTo>
                    <a:pt x="3558" y="91"/>
                    <a:pt x="3315" y="192"/>
                    <a:pt x="3064" y="289"/>
                  </a:cubicBezTo>
                  <a:lnTo>
                    <a:pt x="2391" y="571"/>
                  </a:lnTo>
                  <a:cubicBezTo>
                    <a:pt x="1424" y="1007"/>
                    <a:pt x="616" y="1501"/>
                    <a:pt x="1" y="2053"/>
                  </a:cubicBezTo>
                  <a:cubicBezTo>
                    <a:pt x="2269" y="2400"/>
                    <a:pt x="5886" y="3109"/>
                    <a:pt x="10417" y="4517"/>
                  </a:cubicBezTo>
                  <a:lnTo>
                    <a:pt x="10537" y="4554"/>
                  </a:lnTo>
                  <a:cubicBezTo>
                    <a:pt x="11142" y="4744"/>
                    <a:pt x="11765" y="4947"/>
                    <a:pt x="12403" y="5159"/>
                  </a:cubicBezTo>
                  <a:lnTo>
                    <a:pt x="12602" y="5229"/>
                  </a:lnTo>
                  <a:cubicBezTo>
                    <a:pt x="13237" y="5444"/>
                    <a:pt x="13882" y="5672"/>
                    <a:pt x="14543" y="5915"/>
                  </a:cubicBezTo>
                  <a:lnTo>
                    <a:pt x="14741" y="5987"/>
                  </a:lnTo>
                  <a:cubicBezTo>
                    <a:pt x="15421" y="6238"/>
                    <a:pt x="16112" y="6501"/>
                    <a:pt x="16818" y="6780"/>
                  </a:cubicBezTo>
                  <a:lnTo>
                    <a:pt x="16866" y="6799"/>
                  </a:lnTo>
                  <a:cubicBezTo>
                    <a:pt x="17552" y="7074"/>
                    <a:pt x="18252" y="7362"/>
                    <a:pt x="18965" y="7666"/>
                  </a:cubicBezTo>
                  <a:lnTo>
                    <a:pt x="19210" y="7771"/>
                  </a:lnTo>
                  <a:cubicBezTo>
                    <a:pt x="19891" y="8064"/>
                    <a:pt x="20583" y="8372"/>
                    <a:pt x="21282" y="8693"/>
                  </a:cubicBezTo>
                  <a:lnTo>
                    <a:pt x="21693" y="8882"/>
                  </a:lnTo>
                  <a:cubicBezTo>
                    <a:pt x="22376" y="9200"/>
                    <a:pt x="23067" y="9531"/>
                    <a:pt x="23765" y="9874"/>
                  </a:cubicBezTo>
                  <a:lnTo>
                    <a:pt x="24232" y="10106"/>
                  </a:lnTo>
                  <a:cubicBezTo>
                    <a:pt x="24933" y="10458"/>
                    <a:pt x="25642" y="10822"/>
                    <a:pt x="26357" y="11202"/>
                  </a:cubicBezTo>
                  <a:lnTo>
                    <a:pt x="26795" y="11439"/>
                  </a:lnTo>
                  <a:cubicBezTo>
                    <a:pt x="27535" y="11837"/>
                    <a:pt x="28282" y="12248"/>
                    <a:pt x="29037" y="12680"/>
                  </a:cubicBezTo>
                  <a:lnTo>
                    <a:pt x="29322" y="12845"/>
                  </a:lnTo>
                  <a:cubicBezTo>
                    <a:pt x="30034" y="13258"/>
                    <a:pt x="30755" y="13686"/>
                    <a:pt x="31480" y="14127"/>
                  </a:cubicBezTo>
                  <a:lnTo>
                    <a:pt x="31871" y="14365"/>
                  </a:lnTo>
                  <a:cubicBezTo>
                    <a:pt x="32618" y="14827"/>
                    <a:pt x="33369" y="15307"/>
                    <a:pt x="34125" y="15800"/>
                  </a:cubicBezTo>
                  <a:lnTo>
                    <a:pt x="34659" y="16149"/>
                  </a:lnTo>
                  <a:cubicBezTo>
                    <a:pt x="35399" y="16640"/>
                    <a:pt x="36143" y="17148"/>
                    <a:pt x="36890" y="17672"/>
                  </a:cubicBezTo>
                  <a:lnTo>
                    <a:pt x="37457" y="18074"/>
                  </a:lnTo>
                  <a:cubicBezTo>
                    <a:pt x="38212" y="18611"/>
                    <a:pt x="38966" y="19163"/>
                    <a:pt x="39724" y="19733"/>
                  </a:cubicBezTo>
                  <a:lnTo>
                    <a:pt x="40249" y="20131"/>
                  </a:lnTo>
                  <a:cubicBezTo>
                    <a:pt x="40541" y="20354"/>
                    <a:pt x="40831" y="20574"/>
                    <a:pt x="41124" y="20803"/>
                  </a:cubicBezTo>
                  <a:cubicBezTo>
                    <a:pt x="40999" y="20549"/>
                    <a:pt x="40884" y="20290"/>
                    <a:pt x="40756" y="20040"/>
                  </a:cubicBezTo>
                  <a:lnTo>
                    <a:pt x="40756" y="20040"/>
                  </a:lnTo>
                  <a:cubicBezTo>
                    <a:pt x="41060" y="20424"/>
                    <a:pt x="41350" y="20818"/>
                    <a:pt x="41645" y="21213"/>
                  </a:cubicBezTo>
                  <a:cubicBezTo>
                    <a:pt x="41964" y="21465"/>
                    <a:pt x="42284" y="21716"/>
                    <a:pt x="42604" y="21975"/>
                  </a:cubicBezTo>
                  <a:lnTo>
                    <a:pt x="42964" y="22271"/>
                  </a:lnTo>
                  <a:cubicBezTo>
                    <a:pt x="43710" y="22879"/>
                    <a:pt x="44457" y="23506"/>
                    <a:pt x="45204" y="24152"/>
                  </a:cubicBezTo>
                  <a:lnTo>
                    <a:pt x="45606" y="24495"/>
                  </a:lnTo>
                  <a:cubicBezTo>
                    <a:pt x="46390" y="25178"/>
                    <a:pt x="47176" y="25885"/>
                    <a:pt x="47960" y="26610"/>
                  </a:cubicBezTo>
                  <a:lnTo>
                    <a:pt x="48503" y="27108"/>
                  </a:lnTo>
                  <a:cubicBezTo>
                    <a:pt x="49269" y="27823"/>
                    <a:pt x="50036" y="28561"/>
                    <a:pt x="50801" y="29318"/>
                  </a:cubicBezTo>
                  <a:lnTo>
                    <a:pt x="51372" y="29889"/>
                  </a:lnTo>
                  <a:cubicBezTo>
                    <a:pt x="51864" y="30383"/>
                    <a:pt x="52355" y="30887"/>
                    <a:pt x="52847" y="31397"/>
                  </a:cubicBezTo>
                  <a:cubicBezTo>
                    <a:pt x="51966" y="28618"/>
                    <a:pt x="50843" y="25976"/>
                    <a:pt x="49505" y="23484"/>
                  </a:cubicBezTo>
                  <a:lnTo>
                    <a:pt x="49505" y="23484"/>
                  </a:lnTo>
                  <a:cubicBezTo>
                    <a:pt x="52142" y="26900"/>
                    <a:pt x="54334" y="30698"/>
                    <a:pt x="56001" y="34813"/>
                  </a:cubicBezTo>
                  <a:lnTo>
                    <a:pt x="56552" y="35430"/>
                  </a:lnTo>
                  <a:lnTo>
                    <a:pt x="56899" y="35835"/>
                  </a:lnTo>
                  <a:cubicBezTo>
                    <a:pt x="57653" y="36708"/>
                    <a:pt x="58406" y="37599"/>
                    <a:pt x="59155" y="38514"/>
                  </a:cubicBezTo>
                  <a:lnTo>
                    <a:pt x="59491" y="38918"/>
                  </a:lnTo>
                  <a:cubicBezTo>
                    <a:pt x="60269" y="39878"/>
                    <a:pt x="61043" y="40870"/>
                    <a:pt x="61811" y="41881"/>
                  </a:cubicBezTo>
                  <a:lnTo>
                    <a:pt x="62299" y="42521"/>
                  </a:lnTo>
                  <a:cubicBezTo>
                    <a:pt x="63005" y="43459"/>
                    <a:pt x="63707" y="44420"/>
                    <a:pt x="64402" y="45400"/>
                  </a:cubicBezTo>
                  <a:cubicBezTo>
                    <a:pt x="64172" y="43759"/>
                    <a:pt x="63872" y="42112"/>
                    <a:pt x="63481" y="40467"/>
                  </a:cubicBezTo>
                  <a:cubicBezTo>
                    <a:pt x="62315" y="35575"/>
                    <a:pt x="60502" y="31010"/>
                    <a:pt x="58163" y="26815"/>
                  </a:cubicBezTo>
                  <a:lnTo>
                    <a:pt x="58163" y="26815"/>
                  </a:lnTo>
                  <a:cubicBezTo>
                    <a:pt x="62717" y="32842"/>
                    <a:pt x="66125" y="39852"/>
                    <a:pt x="67979" y="47630"/>
                  </a:cubicBezTo>
                  <a:cubicBezTo>
                    <a:pt x="68328" y="49100"/>
                    <a:pt x="68598" y="50572"/>
                    <a:pt x="68827" y="52040"/>
                  </a:cubicBezTo>
                  <a:cubicBezTo>
                    <a:pt x="69187" y="52619"/>
                    <a:pt x="69549" y="53197"/>
                    <a:pt x="69907" y="53790"/>
                  </a:cubicBezTo>
                  <a:lnTo>
                    <a:pt x="70238" y="54349"/>
                  </a:lnTo>
                  <a:cubicBezTo>
                    <a:pt x="70940" y="55519"/>
                    <a:pt x="71632" y="56713"/>
                    <a:pt x="72315" y="57930"/>
                  </a:cubicBezTo>
                  <a:lnTo>
                    <a:pt x="72592" y="58418"/>
                  </a:lnTo>
                  <a:cubicBezTo>
                    <a:pt x="73301" y="59697"/>
                    <a:pt x="74000" y="61008"/>
                    <a:pt x="74691" y="62341"/>
                  </a:cubicBezTo>
                  <a:lnTo>
                    <a:pt x="74867" y="62667"/>
                  </a:lnTo>
                  <a:cubicBezTo>
                    <a:pt x="75051" y="57305"/>
                    <a:pt x="74541" y="51836"/>
                    <a:pt x="73242" y="46378"/>
                  </a:cubicBezTo>
                  <a:cubicBezTo>
                    <a:pt x="72187" y="41948"/>
                    <a:pt x="70667" y="37756"/>
                    <a:pt x="68749" y="33818"/>
                  </a:cubicBezTo>
                  <a:cubicBezTo>
                    <a:pt x="34730" y="1707"/>
                    <a:pt x="5280" y="61"/>
                    <a:pt x="3897" y="3"/>
                  </a:cubicBezTo>
                  <a:lnTo>
                    <a:pt x="3826" y="0"/>
                  </a:lnTo>
                  <a:close/>
                  <a:moveTo>
                    <a:pt x="70185" y="35170"/>
                  </a:moveTo>
                  <a:cubicBezTo>
                    <a:pt x="73563" y="40726"/>
                    <a:pt x="76144" y="46883"/>
                    <a:pt x="77728" y="53539"/>
                  </a:cubicBezTo>
                  <a:cubicBezTo>
                    <a:pt x="79210" y="59769"/>
                    <a:pt x="79706" y="66008"/>
                    <a:pt x="79348" y="72104"/>
                  </a:cubicBezTo>
                  <a:cubicBezTo>
                    <a:pt x="79811" y="73167"/>
                    <a:pt x="80267" y="74248"/>
                    <a:pt x="80720" y="75341"/>
                  </a:cubicBezTo>
                  <a:cubicBezTo>
                    <a:pt x="80894" y="75760"/>
                    <a:pt x="81064" y="76184"/>
                    <a:pt x="81234" y="76605"/>
                  </a:cubicBezTo>
                  <a:cubicBezTo>
                    <a:pt x="81702" y="77762"/>
                    <a:pt x="82163" y="78933"/>
                    <a:pt x="82615" y="80125"/>
                  </a:cubicBezTo>
                  <a:lnTo>
                    <a:pt x="82818" y="80640"/>
                  </a:lnTo>
                  <a:cubicBezTo>
                    <a:pt x="83136" y="80640"/>
                    <a:pt x="83448" y="80655"/>
                    <a:pt x="83763" y="80660"/>
                  </a:cubicBezTo>
                  <a:cubicBezTo>
                    <a:pt x="85433" y="71499"/>
                    <a:pt x="85288" y="61880"/>
                    <a:pt x="83004" y="52284"/>
                  </a:cubicBezTo>
                  <a:cubicBezTo>
                    <a:pt x="82645" y="50779"/>
                    <a:pt x="82232" y="49303"/>
                    <a:pt x="81781" y="47850"/>
                  </a:cubicBezTo>
                  <a:cubicBezTo>
                    <a:pt x="81382" y="47343"/>
                    <a:pt x="80963" y="46833"/>
                    <a:pt x="80546" y="46326"/>
                  </a:cubicBezTo>
                  <a:cubicBezTo>
                    <a:pt x="80152" y="45843"/>
                    <a:pt x="79772" y="45361"/>
                    <a:pt x="79363" y="44878"/>
                  </a:cubicBezTo>
                  <a:cubicBezTo>
                    <a:pt x="78856" y="44281"/>
                    <a:pt x="78317" y="43681"/>
                    <a:pt x="77790" y="43080"/>
                  </a:cubicBezTo>
                  <a:cubicBezTo>
                    <a:pt x="77385" y="42622"/>
                    <a:pt x="76995" y="42164"/>
                    <a:pt x="76576" y="41705"/>
                  </a:cubicBezTo>
                  <a:cubicBezTo>
                    <a:pt x="75880" y="40940"/>
                    <a:pt x="75144" y="40177"/>
                    <a:pt x="74408" y="39412"/>
                  </a:cubicBezTo>
                  <a:cubicBezTo>
                    <a:pt x="74131" y="39123"/>
                    <a:pt x="73875" y="38838"/>
                    <a:pt x="73595" y="38553"/>
                  </a:cubicBezTo>
                  <a:cubicBezTo>
                    <a:pt x="72453" y="37390"/>
                    <a:pt x="71318" y="36263"/>
                    <a:pt x="70185" y="35170"/>
                  </a:cubicBezTo>
                  <a:close/>
                  <a:moveTo>
                    <a:pt x="85654" y="53096"/>
                  </a:moveTo>
                  <a:lnTo>
                    <a:pt x="85654" y="53096"/>
                  </a:lnTo>
                  <a:cubicBezTo>
                    <a:pt x="86349" y="55163"/>
                    <a:pt x="86970" y="57273"/>
                    <a:pt x="87486" y="59432"/>
                  </a:cubicBezTo>
                  <a:lnTo>
                    <a:pt x="87484" y="59432"/>
                  </a:lnTo>
                  <a:cubicBezTo>
                    <a:pt x="89218" y="66706"/>
                    <a:pt x="89767" y="73992"/>
                    <a:pt x="89266" y="81095"/>
                  </a:cubicBezTo>
                  <a:lnTo>
                    <a:pt x="89572" y="81147"/>
                  </a:lnTo>
                  <a:cubicBezTo>
                    <a:pt x="91268" y="81405"/>
                    <a:pt x="92941" y="81773"/>
                    <a:pt x="94591" y="82232"/>
                  </a:cubicBezTo>
                  <a:cubicBezTo>
                    <a:pt x="94951" y="77779"/>
                    <a:pt x="94916" y="73256"/>
                    <a:pt x="94480" y="68707"/>
                  </a:cubicBezTo>
                  <a:cubicBezTo>
                    <a:pt x="94316" y="68339"/>
                    <a:pt x="94146" y="67968"/>
                    <a:pt x="93975" y="67595"/>
                  </a:cubicBezTo>
                  <a:cubicBezTo>
                    <a:pt x="93770" y="67152"/>
                    <a:pt x="93565" y="66706"/>
                    <a:pt x="93348" y="66259"/>
                  </a:cubicBezTo>
                  <a:cubicBezTo>
                    <a:pt x="93125" y="65798"/>
                    <a:pt x="92896" y="65331"/>
                    <a:pt x="92660" y="64867"/>
                  </a:cubicBezTo>
                  <a:cubicBezTo>
                    <a:pt x="92434" y="64416"/>
                    <a:pt x="92205" y="63966"/>
                    <a:pt x="91968" y="63512"/>
                  </a:cubicBezTo>
                  <a:cubicBezTo>
                    <a:pt x="91674" y="62948"/>
                    <a:pt x="91368" y="62382"/>
                    <a:pt x="91056" y="61811"/>
                  </a:cubicBezTo>
                  <a:cubicBezTo>
                    <a:pt x="90813" y="61371"/>
                    <a:pt x="90568" y="60929"/>
                    <a:pt x="90314" y="60483"/>
                  </a:cubicBezTo>
                  <a:cubicBezTo>
                    <a:pt x="89998" y="59923"/>
                    <a:pt x="89664" y="59360"/>
                    <a:pt x="89327" y="58797"/>
                  </a:cubicBezTo>
                  <a:cubicBezTo>
                    <a:pt x="89053" y="58339"/>
                    <a:pt x="88778" y="57877"/>
                    <a:pt x="88493" y="57416"/>
                  </a:cubicBezTo>
                  <a:cubicBezTo>
                    <a:pt x="88148" y="56859"/>
                    <a:pt x="87787" y="56300"/>
                    <a:pt x="87423" y="55740"/>
                  </a:cubicBezTo>
                  <a:cubicBezTo>
                    <a:pt x="87119" y="55264"/>
                    <a:pt x="86815" y="54792"/>
                    <a:pt x="86496" y="54318"/>
                  </a:cubicBezTo>
                  <a:cubicBezTo>
                    <a:pt x="86223" y="53913"/>
                    <a:pt x="85933" y="53504"/>
                    <a:pt x="85654" y="530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4430090" y="928229"/>
              <a:ext cx="1605683" cy="1638074"/>
            </a:xfrm>
            <a:custGeom>
              <a:avLst/>
              <a:gdLst/>
              <a:ahLst/>
              <a:cxnLst/>
              <a:rect l="l" t="t" r="r" b="b"/>
              <a:pathLst>
                <a:path w="84621" h="86328" extrusionOk="0">
                  <a:moveTo>
                    <a:pt x="1799" y="0"/>
                  </a:moveTo>
                  <a:lnTo>
                    <a:pt x="1788" y="5"/>
                  </a:lnTo>
                  <a:cubicBezTo>
                    <a:pt x="555" y="1098"/>
                    <a:pt x="0" y="2411"/>
                    <a:pt x="131" y="3943"/>
                  </a:cubicBezTo>
                  <a:cubicBezTo>
                    <a:pt x="15928" y="8053"/>
                    <a:pt x="54672" y="24409"/>
                    <a:pt x="60246" y="86328"/>
                  </a:cubicBezTo>
                  <a:cubicBezTo>
                    <a:pt x="61806" y="85239"/>
                    <a:pt x="63451" y="84248"/>
                    <a:pt x="65186" y="83355"/>
                  </a:cubicBezTo>
                  <a:cubicBezTo>
                    <a:pt x="71416" y="80157"/>
                    <a:pt x="78066" y="78624"/>
                    <a:pt x="84620" y="78592"/>
                  </a:cubicBezTo>
                  <a:cubicBezTo>
                    <a:pt x="59848" y="12864"/>
                    <a:pt x="13352" y="1762"/>
                    <a:pt x="1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431950" y="928381"/>
              <a:ext cx="1525856" cy="1596177"/>
            </a:xfrm>
            <a:custGeom>
              <a:avLst/>
              <a:gdLst/>
              <a:ahLst/>
              <a:cxnLst/>
              <a:rect l="l" t="t" r="r" b="b"/>
              <a:pathLst>
                <a:path w="80414" h="84120" extrusionOk="0">
                  <a:moveTo>
                    <a:pt x="71304" y="51241"/>
                  </a:moveTo>
                  <a:lnTo>
                    <a:pt x="71304" y="51241"/>
                  </a:lnTo>
                  <a:cubicBezTo>
                    <a:pt x="72835" y="55643"/>
                    <a:pt x="73947" y="60260"/>
                    <a:pt x="74569" y="65054"/>
                  </a:cubicBezTo>
                  <a:cubicBezTo>
                    <a:pt x="75214" y="70018"/>
                    <a:pt x="75299" y="74928"/>
                    <a:pt x="74896" y="79733"/>
                  </a:cubicBezTo>
                  <a:cubicBezTo>
                    <a:pt x="76315" y="79401"/>
                    <a:pt x="77742" y="79143"/>
                    <a:pt x="79171" y="78958"/>
                  </a:cubicBezTo>
                  <a:cubicBezTo>
                    <a:pt x="79505" y="78913"/>
                    <a:pt x="79840" y="78875"/>
                    <a:pt x="80177" y="78839"/>
                  </a:cubicBezTo>
                  <a:cubicBezTo>
                    <a:pt x="80414" y="75249"/>
                    <a:pt x="80397" y="71604"/>
                    <a:pt x="80096" y="67923"/>
                  </a:cubicBezTo>
                  <a:cubicBezTo>
                    <a:pt x="79750" y="67160"/>
                    <a:pt x="79404" y="66395"/>
                    <a:pt x="79048" y="65646"/>
                  </a:cubicBezTo>
                  <a:cubicBezTo>
                    <a:pt x="78880" y="65288"/>
                    <a:pt x="78713" y="64926"/>
                    <a:pt x="78541" y="64571"/>
                  </a:cubicBezTo>
                  <a:cubicBezTo>
                    <a:pt x="77985" y="63411"/>
                    <a:pt x="77419" y="62269"/>
                    <a:pt x="76848" y="61150"/>
                  </a:cubicBezTo>
                  <a:cubicBezTo>
                    <a:pt x="76699" y="60857"/>
                    <a:pt x="76547" y="60572"/>
                    <a:pt x="76395" y="60280"/>
                  </a:cubicBezTo>
                  <a:cubicBezTo>
                    <a:pt x="75704" y="58947"/>
                    <a:pt x="75005" y="57633"/>
                    <a:pt x="74296" y="56357"/>
                  </a:cubicBezTo>
                  <a:lnTo>
                    <a:pt x="74022" y="55876"/>
                  </a:lnTo>
                  <a:cubicBezTo>
                    <a:pt x="73337" y="54652"/>
                    <a:pt x="72640" y="53454"/>
                    <a:pt x="71939" y="52284"/>
                  </a:cubicBezTo>
                  <a:lnTo>
                    <a:pt x="71615" y="51732"/>
                  </a:lnTo>
                  <a:lnTo>
                    <a:pt x="71304" y="51241"/>
                  </a:lnTo>
                  <a:close/>
                  <a:moveTo>
                    <a:pt x="1694" y="0"/>
                  </a:moveTo>
                  <a:cubicBezTo>
                    <a:pt x="827" y="763"/>
                    <a:pt x="319" y="1640"/>
                    <a:pt x="121" y="2619"/>
                  </a:cubicBezTo>
                  <a:lnTo>
                    <a:pt x="61" y="2827"/>
                  </a:lnTo>
                  <a:lnTo>
                    <a:pt x="61" y="2835"/>
                  </a:lnTo>
                  <a:cubicBezTo>
                    <a:pt x="11" y="3187"/>
                    <a:pt x="0" y="3552"/>
                    <a:pt x="33" y="3934"/>
                  </a:cubicBezTo>
                  <a:cubicBezTo>
                    <a:pt x="515" y="4058"/>
                    <a:pt x="1029" y="4200"/>
                    <a:pt x="1555" y="4350"/>
                  </a:cubicBezTo>
                  <a:lnTo>
                    <a:pt x="1625" y="4372"/>
                  </a:lnTo>
                  <a:cubicBezTo>
                    <a:pt x="2376" y="4587"/>
                    <a:pt x="3165" y="4827"/>
                    <a:pt x="3993" y="5097"/>
                  </a:cubicBezTo>
                  <a:lnTo>
                    <a:pt x="4272" y="5187"/>
                  </a:lnTo>
                  <a:cubicBezTo>
                    <a:pt x="5041" y="5440"/>
                    <a:pt x="5834" y="5717"/>
                    <a:pt x="6659" y="6018"/>
                  </a:cubicBezTo>
                  <a:lnTo>
                    <a:pt x="7080" y="6176"/>
                  </a:lnTo>
                  <a:lnTo>
                    <a:pt x="7813" y="6453"/>
                  </a:lnTo>
                  <a:lnTo>
                    <a:pt x="8278" y="6637"/>
                  </a:lnTo>
                  <a:cubicBezTo>
                    <a:pt x="8683" y="6798"/>
                    <a:pt x="9093" y="6963"/>
                    <a:pt x="9512" y="7136"/>
                  </a:cubicBezTo>
                  <a:lnTo>
                    <a:pt x="10056" y="7365"/>
                  </a:lnTo>
                  <a:lnTo>
                    <a:pt x="10778" y="7677"/>
                  </a:lnTo>
                  <a:lnTo>
                    <a:pt x="11352" y="7931"/>
                  </a:lnTo>
                  <a:cubicBezTo>
                    <a:pt x="11712" y="8093"/>
                    <a:pt x="12077" y="8259"/>
                    <a:pt x="12445" y="8430"/>
                  </a:cubicBezTo>
                  <a:cubicBezTo>
                    <a:pt x="12691" y="8544"/>
                    <a:pt x="12936" y="8659"/>
                    <a:pt x="13184" y="8779"/>
                  </a:cubicBezTo>
                  <a:lnTo>
                    <a:pt x="13893" y="9122"/>
                  </a:lnTo>
                  <a:lnTo>
                    <a:pt x="14543" y="9448"/>
                  </a:lnTo>
                  <a:lnTo>
                    <a:pt x="15256" y="9810"/>
                  </a:lnTo>
                  <a:cubicBezTo>
                    <a:pt x="15647" y="10014"/>
                    <a:pt x="16042" y="10221"/>
                    <a:pt x="16439" y="10435"/>
                  </a:cubicBezTo>
                  <a:lnTo>
                    <a:pt x="17122" y="10811"/>
                  </a:lnTo>
                  <a:lnTo>
                    <a:pt x="17842" y="11213"/>
                  </a:lnTo>
                  <a:lnTo>
                    <a:pt x="18552" y="11621"/>
                  </a:lnTo>
                  <a:cubicBezTo>
                    <a:pt x="18840" y="11790"/>
                    <a:pt x="19130" y="11960"/>
                    <a:pt x="19419" y="12133"/>
                  </a:cubicBezTo>
                  <a:cubicBezTo>
                    <a:pt x="19749" y="12332"/>
                    <a:pt x="20083" y="12535"/>
                    <a:pt x="20413" y="12741"/>
                  </a:cubicBezTo>
                  <a:cubicBezTo>
                    <a:pt x="20681" y="12909"/>
                    <a:pt x="20951" y="13076"/>
                    <a:pt x="21221" y="13248"/>
                  </a:cubicBezTo>
                  <a:lnTo>
                    <a:pt x="21930" y="13709"/>
                  </a:lnTo>
                  <a:cubicBezTo>
                    <a:pt x="22197" y="13882"/>
                    <a:pt x="22463" y="14061"/>
                    <a:pt x="22730" y="14239"/>
                  </a:cubicBezTo>
                  <a:cubicBezTo>
                    <a:pt x="23029" y="14442"/>
                    <a:pt x="23327" y="14645"/>
                    <a:pt x="23627" y="14853"/>
                  </a:cubicBezTo>
                  <a:cubicBezTo>
                    <a:pt x="23970" y="15090"/>
                    <a:pt x="24311" y="15331"/>
                    <a:pt x="24652" y="15575"/>
                  </a:cubicBezTo>
                  <a:lnTo>
                    <a:pt x="25351" y="16085"/>
                  </a:lnTo>
                  <a:cubicBezTo>
                    <a:pt x="25614" y="16280"/>
                    <a:pt x="25879" y="16480"/>
                    <a:pt x="26143" y="16679"/>
                  </a:cubicBezTo>
                  <a:lnTo>
                    <a:pt x="26823" y="17197"/>
                  </a:lnTo>
                  <a:cubicBezTo>
                    <a:pt x="27253" y="17527"/>
                    <a:pt x="27682" y="17869"/>
                    <a:pt x="28110" y="18216"/>
                  </a:cubicBezTo>
                  <a:lnTo>
                    <a:pt x="28767" y="18757"/>
                  </a:lnTo>
                  <a:cubicBezTo>
                    <a:pt x="29040" y="18987"/>
                    <a:pt x="29314" y="19216"/>
                    <a:pt x="29585" y="19448"/>
                  </a:cubicBezTo>
                  <a:lnTo>
                    <a:pt x="30263" y="20031"/>
                  </a:lnTo>
                  <a:cubicBezTo>
                    <a:pt x="30617" y="20341"/>
                    <a:pt x="30973" y="20658"/>
                    <a:pt x="31324" y="20977"/>
                  </a:cubicBezTo>
                  <a:cubicBezTo>
                    <a:pt x="31593" y="21224"/>
                    <a:pt x="31863" y="21475"/>
                    <a:pt x="32133" y="21724"/>
                  </a:cubicBezTo>
                  <a:cubicBezTo>
                    <a:pt x="32426" y="21999"/>
                    <a:pt x="32716" y="22275"/>
                    <a:pt x="33007" y="22554"/>
                  </a:cubicBezTo>
                  <a:lnTo>
                    <a:pt x="33676" y="23207"/>
                  </a:lnTo>
                  <a:lnTo>
                    <a:pt x="34228" y="23762"/>
                  </a:lnTo>
                  <a:cubicBezTo>
                    <a:pt x="34096" y="23389"/>
                    <a:pt x="33972" y="23014"/>
                    <a:pt x="33826" y="22644"/>
                  </a:cubicBezTo>
                  <a:lnTo>
                    <a:pt x="33826" y="22644"/>
                  </a:lnTo>
                  <a:cubicBezTo>
                    <a:pt x="34206" y="23240"/>
                    <a:pt x="34573" y="23848"/>
                    <a:pt x="34922" y="24464"/>
                  </a:cubicBezTo>
                  <a:lnTo>
                    <a:pt x="35338" y="24906"/>
                  </a:lnTo>
                  <a:cubicBezTo>
                    <a:pt x="35687" y="25274"/>
                    <a:pt x="36034" y="25645"/>
                    <a:pt x="36380" y="26023"/>
                  </a:cubicBezTo>
                  <a:lnTo>
                    <a:pt x="37013" y="26730"/>
                  </a:lnTo>
                  <a:cubicBezTo>
                    <a:pt x="37287" y="27036"/>
                    <a:pt x="37558" y="27349"/>
                    <a:pt x="37831" y="27663"/>
                  </a:cubicBezTo>
                  <a:lnTo>
                    <a:pt x="38431" y="28364"/>
                  </a:lnTo>
                  <a:cubicBezTo>
                    <a:pt x="38845" y="28855"/>
                    <a:pt x="39255" y="29356"/>
                    <a:pt x="39663" y="29866"/>
                  </a:cubicBezTo>
                  <a:cubicBezTo>
                    <a:pt x="39860" y="30114"/>
                    <a:pt x="40058" y="30369"/>
                    <a:pt x="40256" y="30623"/>
                  </a:cubicBezTo>
                  <a:cubicBezTo>
                    <a:pt x="40516" y="30959"/>
                    <a:pt x="40778" y="31297"/>
                    <a:pt x="41040" y="31645"/>
                  </a:cubicBezTo>
                  <a:cubicBezTo>
                    <a:pt x="41239" y="31911"/>
                    <a:pt x="41442" y="32178"/>
                    <a:pt x="41642" y="32452"/>
                  </a:cubicBezTo>
                  <a:cubicBezTo>
                    <a:pt x="42005" y="32945"/>
                    <a:pt x="42363" y="33447"/>
                    <a:pt x="42722" y="33957"/>
                  </a:cubicBezTo>
                  <a:cubicBezTo>
                    <a:pt x="42929" y="34255"/>
                    <a:pt x="43135" y="34559"/>
                    <a:pt x="43342" y="34866"/>
                  </a:cubicBezTo>
                  <a:cubicBezTo>
                    <a:pt x="43607" y="35255"/>
                    <a:pt x="43871" y="35647"/>
                    <a:pt x="44133" y="36044"/>
                  </a:cubicBezTo>
                  <a:lnTo>
                    <a:pt x="44602" y="36766"/>
                  </a:lnTo>
                  <a:cubicBezTo>
                    <a:pt x="44060" y="33285"/>
                    <a:pt x="43132" y="29956"/>
                    <a:pt x="41849" y="26822"/>
                  </a:cubicBezTo>
                  <a:lnTo>
                    <a:pt x="41849" y="26822"/>
                  </a:lnTo>
                  <a:cubicBezTo>
                    <a:pt x="44735" y="31503"/>
                    <a:pt x="46821" y="36738"/>
                    <a:pt x="47900" y="42388"/>
                  </a:cubicBezTo>
                  <a:cubicBezTo>
                    <a:pt x="48034" y="42633"/>
                    <a:pt x="48162" y="42887"/>
                    <a:pt x="48292" y="43137"/>
                  </a:cubicBezTo>
                  <a:lnTo>
                    <a:pt x="48660" y="43826"/>
                  </a:lnTo>
                  <a:lnTo>
                    <a:pt x="48815" y="44134"/>
                  </a:lnTo>
                  <a:lnTo>
                    <a:pt x="48874" y="44251"/>
                  </a:lnTo>
                  <a:cubicBezTo>
                    <a:pt x="49735" y="45951"/>
                    <a:pt x="50561" y="47719"/>
                    <a:pt x="51351" y="49558"/>
                  </a:cubicBezTo>
                  <a:lnTo>
                    <a:pt x="51507" y="49923"/>
                  </a:lnTo>
                  <a:cubicBezTo>
                    <a:pt x="51724" y="50430"/>
                    <a:pt x="51934" y="50947"/>
                    <a:pt x="52145" y="51465"/>
                  </a:cubicBezTo>
                  <a:lnTo>
                    <a:pt x="52383" y="52058"/>
                  </a:lnTo>
                  <a:cubicBezTo>
                    <a:pt x="52583" y="52555"/>
                    <a:pt x="52778" y="53062"/>
                    <a:pt x="52970" y="53575"/>
                  </a:cubicBezTo>
                  <a:lnTo>
                    <a:pt x="53221" y="54243"/>
                  </a:lnTo>
                  <a:cubicBezTo>
                    <a:pt x="53394" y="54708"/>
                    <a:pt x="53564" y="55177"/>
                    <a:pt x="53732" y="55651"/>
                  </a:cubicBezTo>
                  <a:cubicBezTo>
                    <a:pt x="54055" y="51998"/>
                    <a:pt x="54002" y="48263"/>
                    <a:pt x="53514" y="44487"/>
                  </a:cubicBezTo>
                  <a:cubicBezTo>
                    <a:pt x="52889" y="39685"/>
                    <a:pt x="51615" y="35132"/>
                    <a:pt x="49799" y="30884"/>
                  </a:cubicBezTo>
                  <a:lnTo>
                    <a:pt x="49799" y="30884"/>
                  </a:lnTo>
                  <a:cubicBezTo>
                    <a:pt x="53548" y="37108"/>
                    <a:pt x="56105" y="44161"/>
                    <a:pt x="57095" y="51791"/>
                  </a:cubicBezTo>
                  <a:cubicBezTo>
                    <a:pt x="57748" y="56825"/>
                    <a:pt x="57666" y="61788"/>
                    <a:pt x="56958" y="66585"/>
                  </a:cubicBezTo>
                  <a:cubicBezTo>
                    <a:pt x="57204" y="67603"/>
                    <a:pt x="57438" y="68638"/>
                    <a:pt x="57666" y="69689"/>
                  </a:cubicBezTo>
                  <a:lnTo>
                    <a:pt x="57776" y="70211"/>
                  </a:lnTo>
                  <a:cubicBezTo>
                    <a:pt x="57915" y="70872"/>
                    <a:pt x="58049" y="71541"/>
                    <a:pt x="58177" y="72216"/>
                  </a:cubicBezTo>
                  <a:lnTo>
                    <a:pt x="58308" y="72888"/>
                  </a:lnTo>
                  <a:cubicBezTo>
                    <a:pt x="58430" y="73556"/>
                    <a:pt x="58551" y="74228"/>
                    <a:pt x="58668" y="74907"/>
                  </a:cubicBezTo>
                  <a:lnTo>
                    <a:pt x="58785" y="75600"/>
                  </a:lnTo>
                  <a:cubicBezTo>
                    <a:pt x="58900" y="76296"/>
                    <a:pt x="59011" y="76995"/>
                    <a:pt x="59119" y="77704"/>
                  </a:cubicBezTo>
                  <a:lnTo>
                    <a:pt x="59206" y="78312"/>
                  </a:lnTo>
                  <a:lnTo>
                    <a:pt x="59257" y="78665"/>
                  </a:lnTo>
                  <a:cubicBezTo>
                    <a:pt x="62337" y="70093"/>
                    <a:pt x="63500" y="60723"/>
                    <a:pt x="62257" y="51121"/>
                  </a:cubicBezTo>
                  <a:cubicBezTo>
                    <a:pt x="61515" y="45403"/>
                    <a:pt x="59961" y="39990"/>
                    <a:pt x="57737" y="34956"/>
                  </a:cubicBezTo>
                  <a:lnTo>
                    <a:pt x="57737" y="34956"/>
                  </a:lnTo>
                  <a:cubicBezTo>
                    <a:pt x="61894" y="41953"/>
                    <a:pt x="64717" y="49870"/>
                    <a:pt x="65827" y="58428"/>
                  </a:cubicBezTo>
                  <a:cubicBezTo>
                    <a:pt x="66979" y="67321"/>
                    <a:pt x="66150" y="76024"/>
                    <a:pt x="63699" y="84120"/>
                  </a:cubicBezTo>
                  <a:cubicBezTo>
                    <a:pt x="64164" y="83861"/>
                    <a:pt x="64614" y="83591"/>
                    <a:pt x="65088" y="83347"/>
                  </a:cubicBezTo>
                  <a:cubicBezTo>
                    <a:pt x="66657" y="82541"/>
                    <a:pt x="68252" y="81845"/>
                    <a:pt x="69862" y="81248"/>
                  </a:cubicBezTo>
                  <a:cubicBezTo>
                    <a:pt x="71593" y="73738"/>
                    <a:pt x="72043" y="65819"/>
                    <a:pt x="70997" y="57758"/>
                  </a:cubicBezTo>
                  <a:cubicBezTo>
                    <a:pt x="70526" y="54111"/>
                    <a:pt x="69750" y="50580"/>
                    <a:pt x="68721" y="47168"/>
                  </a:cubicBezTo>
                  <a:cubicBezTo>
                    <a:pt x="68065" y="46174"/>
                    <a:pt x="67407" y="45196"/>
                    <a:pt x="66742" y="44240"/>
                  </a:cubicBezTo>
                  <a:lnTo>
                    <a:pt x="66244" y="43534"/>
                  </a:lnTo>
                  <a:cubicBezTo>
                    <a:pt x="65497" y="42482"/>
                    <a:pt x="64747" y="41450"/>
                    <a:pt x="63991" y="40444"/>
                  </a:cubicBezTo>
                  <a:lnTo>
                    <a:pt x="63542" y="39855"/>
                  </a:lnTo>
                  <a:cubicBezTo>
                    <a:pt x="62757" y="38826"/>
                    <a:pt x="61972" y="37815"/>
                    <a:pt x="61177" y="36839"/>
                  </a:cubicBezTo>
                  <a:lnTo>
                    <a:pt x="60913" y="36517"/>
                  </a:lnTo>
                  <a:cubicBezTo>
                    <a:pt x="60126" y="35556"/>
                    <a:pt x="59337" y="34621"/>
                    <a:pt x="58545" y="33709"/>
                  </a:cubicBezTo>
                  <a:lnTo>
                    <a:pt x="58281" y="33402"/>
                  </a:lnTo>
                  <a:cubicBezTo>
                    <a:pt x="57471" y="32474"/>
                    <a:pt x="56657" y="31578"/>
                    <a:pt x="55841" y="30703"/>
                  </a:cubicBezTo>
                  <a:lnTo>
                    <a:pt x="55414" y="30241"/>
                  </a:lnTo>
                  <a:cubicBezTo>
                    <a:pt x="54619" y="29396"/>
                    <a:pt x="53822" y="28575"/>
                    <a:pt x="53024" y="27775"/>
                  </a:cubicBezTo>
                  <a:lnTo>
                    <a:pt x="52564" y="27317"/>
                  </a:lnTo>
                  <a:cubicBezTo>
                    <a:pt x="51758" y="26522"/>
                    <a:pt x="50955" y="25747"/>
                    <a:pt x="50152" y="24997"/>
                  </a:cubicBezTo>
                  <a:lnTo>
                    <a:pt x="49755" y="24632"/>
                  </a:lnTo>
                  <a:cubicBezTo>
                    <a:pt x="48921" y="23860"/>
                    <a:pt x="48090" y="23112"/>
                    <a:pt x="47257" y="22388"/>
                  </a:cubicBezTo>
                  <a:lnTo>
                    <a:pt x="47051" y="22212"/>
                  </a:lnTo>
                  <a:cubicBezTo>
                    <a:pt x="46202" y="21476"/>
                    <a:pt x="45352" y="20765"/>
                    <a:pt x="44506" y="20076"/>
                  </a:cubicBezTo>
                  <a:lnTo>
                    <a:pt x="44371" y="19967"/>
                  </a:lnTo>
                  <a:cubicBezTo>
                    <a:pt x="43519" y="19277"/>
                    <a:pt x="42666" y="18612"/>
                    <a:pt x="41818" y="17967"/>
                  </a:cubicBezTo>
                  <a:lnTo>
                    <a:pt x="41515" y="17735"/>
                  </a:lnTo>
                  <a:cubicBezTo>
                    <a:pt x="40689" y="17114"/>
                    <a:pt x="39866" y="16511"/>
                    <a:pt x="39044" y="15931"/>
                  </a:cubicBezTo>
                  <a:lnTo>
                    <a:pt x="38710" y="15692"/>
                  </a:lnTo>
                  <a:cubicBezTo>
                    <a:pt x="37887" y="15114"/>
                    <a:pt x="37066" y="14554"/>
                    <a:pt x="36252" y="14015"/>
                  </a:cubicBezTo>
                  <a:lnTo>
                    <a:pt x="35996" y="13849"/>
                  </a:lnTo>
                  <a:cubicBezTo>
                    <a:pt x="35148" y="13293"/>
                    <a:pt x="34305" y="12755"/>
                    <a:pt x="33470" y="12239"/>
                  </a:cubicBezTo>
                  <a:lnTo>
                    <a:pt x="33436" y="12222"/>
                  </a:lnTo>
                  <a:cubicBezTo>
                    <a:pt x="31679" y="11141"/>
                    <a:pt x="29952" y="10154"/>
                    <a:pt x="28263" y="9250"/>
                  </a:cubicBezTo>
                  <a:lnTo>
                    <a:pt x="28202" y="9219"/>
                  </a:lnTo>
                  <a:cubicBezTo>
                    <a:pt x="27367" y="8773"/>
                    <a:pt x="26547" y="8349"/>
                    <a:pt x="25733" y="7944"/>
                  </a:cubicBezTo>
                  <a:lnTo>
                    <a:pt x="25655" y="7906"/>
                  </a:lnTo>
                  <a:cubicBezTo>
                    <a:pt x="14840" y="2538"/>
                    <a:pt x="5926" y="643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432576" y="1003051"/>
              <a:ext cx="1140682" cy="1989016"/>
            </a:xfrm>
            <a:custGeom>
              <a:avLst/>
              <a:gdLst/>
              <a:ahLst/>
              <a:cxnLst/>
              <a:rect l="l" t="t" r="r" b="b"/>
              <a:pathLst>
                <a:path w="60115" h="104823" extrusionOk="0">
                  <a:moveTo>
                    <a:pt x="0" y="0"/>
                  </a:moveTo>
                  <a:cubicBezTo>
                    <a:pt x="136" y="1715"/>
                    <a:pt x="1109" y="3708"/>
                    <a:pt x="2925" y="5961"/>
                  </a:cubicBezTo>
                  <a:cubicBezTo>
                    <a:pt x="33151" y="16542"/>
                    <a:pt x="28375" y="46052"/>
                    <a:pt x="38196" y="89043"/>
                  </a:cubicBezTo>
                  <a:cubicBezTo>
                    <a:pt x="39537" y="94888"/>
                    <a:pt x="41414" y="100133"/>
                    <a:pt x="43648" y="104823"/>
                  </a:cubicBezTo>
                  <a:cubicBezTo>
                    <a:pt x="46437" y="95941"/>
                    <a:pt x="52079" y="87960"/>
                    <a:pt x="60115" y="82385"/>
                  </a:cubicBezTo>
                  <a:cubicBezTo>
                    <a:pt x="54541" y="20466"/>
                    <a:pt x="15797" y="411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432538" y="1003070"/>
              <a:ext cx="1078122" cy="1976721"/>
            </a:xfrm>
            <a:custGeom>
              <a:avLst/>
              <a:gdLst/>
              <a:ahLst/>
              <a:cxnLst/>
              <a:rect l="l" t="t" r="r" b="b"/>
              <a:pathLst>
                <a:path w="56818" h="104175" extrusionOk="0">
                  <a:moveTo>
                    <a:pt x="1" y="1"/>
                  </a:moveTo>
                  <a:cubicBezTo>
                    <a:pt x="33" y="417"/>
                    <a:pt x="121" y="849"/>
                    <a:pt x="252" y="1298"/>
                  </a:cubicBezTo>
                  <a:lnTo>
                    <a:pt x="252" y="1296"/>
                  </a:lnTo>
                  <a:lnTo>
                    <a:pt x="269" y="1354"/>
                  </a:lnTo>
                  <a:cubicBezTo>
                    <a:pt x="398" y="1784"/>
                    <a:pt x="581" y="2227"/>
                    <a:pt x="799" y="2686"/>
                  </a:cubicBezTo>
                  <a:lnTo>
                    <a:pt x="869" y="2835"/>
                  </a:lnTo>
                  <a:cubicBezTo>
                    <a:pt x="1028" y="3156"/>
                    <a:pt x="1239" y="3493"/>
                    <a:pt x="1441" y="3831"/>
                  </a:cubicBezTo>
                  <a:lnTo>
                    <a:pt x="1767" y="4376"/>
                  </a:lnTo>
                  <a:cubicBezTo>
                    <a:pt x="1988" y="4714"/>
                    <a:pt x="2263" y="5066"/>
                    <a:pt x="2529" y="5419"/>
                  </a:cubicBezTo>
                  <a:lnTo>
                    <a:pt x="2927" y="5956"/>
                  </a:lnTo>
                  <a:cubicBezTo>
                    <a:pt x="3799" y="6261"/>
                    <a:pt x="4631" y="6589"/>
                    <a:pt x="5446" y="6925"/>
                  </a:cubicBezTo>
                  <a:lnTo>
                    <a:pt x="5900" y="7116"/>
                  </a:lnTo>
                  <a:cubicBezTo>
                    <a:pt x="6647" y="7434"/>
                    <a:pt x="7378" y="7765"/>
                    <a:pt x="8078" y="8110"/>
                  </a:cubicBezTo>
                  <a:lnTo>
                    <a:pt x="8231" y="8183"/>
                  </a:lnTo>
                  <a:cubicBezTo>
                    <a:pt x="8982" y="8557"/>
                    <a:pt x="9707" y="8948"/>
                    <a:pt x="10406" y="9354"/>
                  </a:cubicBezTo>
                  <a:lnTo>
                    <a:pt x="10769" y="9570"/>
                  </a:lnTo>
                  <a:cubicBezTo>
                    <a:pt x="11365" y="9924"/>
                    <a:pt x="11943" y="10289"/>
                    <a:pt x="12503" y="10668"/>
                  </a:cubicBezTo>
                  <a:lnTo>
                    <a:pt x="12818" y="10877"/>
                  </a:lnTo>
                  <a:cubicBezTo>
                    <a:pt x="13452" y="11313"/>
                    <a:pt x="14062" y="11767"/>
                    <a:pt x="14651" y="12233"/>
                  </a:cubicBezTo>
                  <a:lnTo>
                    <a:pt x="14890" y="12428"/>
                  </a:lnTo>
                  <a:cubicBezTo>
                    <a:pt x="15396" y="12840"/>
                    <a:pt x="15884" y="13261"/>
                    <a:pt x="16355" y="13693"/>
                  </a:cubicBezTo>
                  <a:lnTo>
                    <a:pt x="16704" y="14012"/>
                  </a:lnTo>
                  <a:cubicBezTo>
                    <a:pt x="17236" y="14511"/>
                    <a:pt x="17754" y="15024"/>
                    <a:pt x="18246" y="15554"/>
                  </a:cubicBezTo>
                  <a:lnTo>
                    <a:pt x="18299" y="15613"/>
                  </a:lnTo>
                  <a:cubicBezTo>
                    <a:pt x="18767" y="16117"/>
                    <a:pt x="19208" y="16636"/>
                    <a:pt x="19640" y="17165"/>
                  </a:cubicBezTo>
                  <a:lnTo>
                    <a:pt x="19972" y="17575"/>
                  </a:lnTo>
                  <a:cubicBezTo>
                    <a:pt x="20371" y="18085"/>
                    <a:pt x="20761" y="18602"/>
                    <a:pt x="21132" y="19129"/>
                  </a:cubicBezTo>
                  <a:lnTo>
                    <a:pt x="21249" y="19293"/>
                  </a:lnTo>
                  <a:cubicBezTo>
                    <a:pt x="21651" y="19874"/>
                    <a:pt x="22033" y="20468"/>
                    <a:pt x="22403" y="21073"/>
                  </a:cubicBezTo>
                  <a:lnTo>
                    <a:pt x="22688" y="21553"/>
                  </a:lnTo>
                  <a:cubicBezTo>
                    <a:pt x="22981" y="22052"/>
                    <a:pt x="23267" y="22556"/>
                    <a:pt x="23543" y="23070"/>
                  </a:cubicBezTo>
                  <a:lnTo>
                    <a:pt x="23769" y="23490"/>
                  </a:lnTo>
                  <a:lnTo>
                    <a:pt x="23859" y="23660"/>
                  </a:lnTo>
                  <a:lnTo>
                    <a:pt x="24068" y="24106"/>
                  </a:lnTo>
                  <a:cubicBezTo>
                    <a:pt x="24411" y="24792"/>
                    <a:pt x="24741" y="25492"/>
                    <a:pt x="25056" y="26210"/>
                  </a:cubicBezTo>
                  <a:cubicBezTo>
                    <a:pt x="25176" y="26485"/>
                    <a:pt x="25293" y="26764"/>
                    <a:pt x="25412" y="27044"/>
                  </a:cubicBezTo>
                  <a:cubicBezTo>
                    <a:pt x="25702" y="27738"/>
                    <a:pt x="25979" y="28445"/>
                    <a:pt x="26246" y="29165"/>
                  </a:cubicBezTo>
                  <a:lnTo>
                    <a:pt x="26513" y="29884"/>
                  </a:lnTo>
                  <a:cubicBezTo>
                    <a:pt x="26859" y="30858"/>
                    <a:pt x="27189" y="31850"/>
                    <a:pt x="27503" y="32871"/>
                  </a:cubicBezTo>
                  <a:lnTo>
                    <a:pt x="27534" y="32986"/>
                  </a:lnTo>
                  <a:cubicBezTo>
                    <a:pt x="27833" y="33970"/>
                    <a:pt x="28112" y="34977"/>
                    <a:pt x="28382" y="36004"/>
                  </a:cubicBezTo>
                  <a:cubicBezTo>
                    <a:pt x="28450" y="36265"/>
                    <a:pt x="28517" y="36535"/>
                    <a:pt x="28585" y="36798"/>
                  </a:cubicBezTo>
                  <a:cubicBezTo>
                    <a:pt x="28803" y="37660"/>
                    <a:pt x="29016" y="38538"/>
                    <a:pt x="29219" y="39428"/>
                  </a:cubicBezTo>
                  <a:lnTo>
                    <a:pt x="29384" y="40153"/>
                  </a:lnTo>
                  <a:cubicBezTo>
                    <a:pt x="29673" y="41444"/>
                    <a:pt x="29947" y="42761"/>
                    <a:pt x="30211" y="44113"/>
                  </a:cubicBezTo>
                  <a:cubicBezTo>
                    <a:pt x="30577" y="41948"/>
                    <a:pt x="30773" y="39724"/>
                    <a:pt x="30769" y="37451"/>
                  </a:cubicBezTo>
                  <a:cubicBezTo>
                    <a:pt x="30758" y="34065"/>
                    <a:pt x="30312" y="30791"/>
                    <a:pt x="29504" y="27665"/>
                  </a:cubicBezTo>
                  <a:lnTo>
                    <a:pt x="29504" y="27665"/>
                  </a:lnTo>
                  <a:cubicBezTo>
                    <a:pt x="31700" y="32695"/>
                    <a:pt x="32931" y="38243"/>
                    <a:pt x="32947" y="44098"/>
                  </a:cubicBezTo>
                  <a:cubicBezTo>
                    <a:pt x="32955" y="47364"/>
                    <a:pt x="32576" y="50543"/>
                    <a:pt x="31873" y="53591"/>
                  </a:cubicBezTo>
                  <a:cubicBezTo>
                    <a:pt x="32353" y="56561"/>
                    <a:pt x="32827" y="59638"/>
                    <a:pt x="33330" y="62833"/>
                  </a:cubicBezTo>
                  <a:cubicBezTo>
                    <a:pt x="35870" y="57116"/>
                    <a:pt x="37289" y="50769"/>
                    <a:pt x="37270" y="44087"/>
                  </a:cubicBezTo>
                  <a:cubicBezTo>
                    <a:pt x="37259" y="39901"/>
                    <a:pt x="36682" y="35858"/>
                    <a:pt x="35630" y="32015"/>
                  </a:cubicBezTo>
                  <a:lnTo>
                    <a:pt x="35630" y="32015"/>
                  </a:lnTo>
                  <a:cubicBezTo>
                    <a:pt x="38070" y="37762"/>
                    <a:pt x="39440" y="44090"/>
                    <a:pt x="39459" y="50742"/>
                  </a:cubicBezTo>
                  <a:cubicBezTo>
                    <a:pt x="39478" y="58232"/>
                    <a:pt x="37786" y="65321"/>
                    <a:pt x="34771" y="71629"/>
                  </a:cubicBezTo>
                  <a:cubicBezTo>
                    <a:pt x="35027" y="73127"/>
                    <a:pt x="35296" y="74643"/>
                    <a:pt x="35575" y="76185"/>
                  </a:cubicBezTo>
                  <a:cubicBezTo>
                    <a:pt x="35664" y="76667"/>
                    <a:pt x="35752" y="77150"/>
                    <a:pt x="35844" y="77638"/>
                  </a:cubicBezTo>
                  <a:cubicBezTo>
                    <a:pt x="35893" y="77904"/>
                    <a:pt x="35946" y="78176"/>
                    <a:pt x="35998" y="78445"/>
                  </a:cubicBezTo>
                  <a:cubicBezTo>
                    <a:pt x="40943" y="70416"/>
                    <a:pt x="43807" y="60912"/>
                    <a:pt x="43781" y="50728"/>
                  </a:cubicBezTo>
                  <a:cubicBezTo>
                    <a:pt x="43768" y="45746"/>
                    <a:pt x="43053" y="40934"/>
                    <a:pt x="41746" y="36372"/>
                  </a:cubicBezTo>
                  <a:lnTo>
                    <a:pt x="41746" y="36372"/>
                  </a:lnTo>
                  <a:cubicBezTo>
                    <a:pt x="44440" y="42829"/>
                    <a:pt x="45938" y="49924"/>
                    <a:pt x="45959" y="57386"/>
                  </a:cubicBezTo>
                  <a:cubicBezTo>
                    <a:pt x="45988" y="68131"/>
                    <a:pt x="42928" y="78152"/>
                    <a:pt x="37655" y="86584"/>
                  </a:cubicBezTo>
                  <a:lnTo>
                    <a:pt x="37711" y="86840"/>
                  </a:lnTo>
                  <a:cubicBezTo>
                    <a:pt x="37875" y="87574"/>
                    <a:pt x="38029" y="88302"/>
                    <a:pt x="38198" y="89042"/>
                  </a:cubicBezTo>
                  <a:cubicBezTo>
                    <a:pt x="38457" y="90173"/>
                    <a:pt x="38742" y="91275"/>
                    <a:pt x="39040" y="92360"/>
                  </a:cubicBezTo>
                  <a:cubicBezTo>
                    <a:pt x="46135" y="82586"/>
                    <a:pt x="50327" y="70472"/>
                    <a:pt x="50290" y="57375"/>
                  </a:cubicBezTo>
                  <a:cubicBezTo>
                    <a:pt x="50277" y="51631"/>
                    <a:pt x="49434" y="46099"/>
                    <a:pt x="47909" y="40859"/>
                  </a:cubicBezTo>
                  <a:lnTo>
                    <a:pt x="47909" y="40859"/>
                  </a:lnTo>
                  <a:cubicBezTo>
                    <a:pt x="50821" y="47994"/>
                    <a:pt x="52448" y="55820"/>
                    <a:pt x="52471" y="64019"/>
                  </a:cubicBezTo>
                  <a:cubicBezTo>
                    <a:pt x="52505" y="77248"/>
                    <a:pt x="48378" y="89501"/>
                    <a:pt x="41374" y="99501"/>
                  </a:cubicBezTo>
                  <a:cubicBezTo>
                    <a:pt x="41992" y="101117"/>
                    <a:pt x="42655" y="102672"/>
                    <a:pt x="43354" y="104175"/>
                  </a:cubicBezTo>
                  <a:cubicBezTo>
                    <a:pt x="43668" y="103762"/>
                    <a:pt x="43990" y="103359"/>
                    <a:pt x="44294" y="102942"/>
                  </a:cubicBezTo>
                  <a:cubicBezTo>
                    <a:pt x="45928" y="98464"/>
                    <a:pt x="48304" y="94256"/>
                    <a:pt x="51355" y="90513"/>
                  </a:cubicBezTo>
                  <a:cubicBezTo>
                    <a:pt x="54863" y="82402"/>
                    <a:pt x="56818" y="73438"/>
                    <a:pt x="56794" y="64008"/>
                  </a:cubicBezTo>
                  <a:cubicBezTo>
                    <a:pt x="56791" y="63294"/>
                    <a:pt x="56758" y="62585"/>
                    <a:pt x="56735" y="61876"/>
                  </a:cubicBezTo>
                  <a:cubicBezTo>
                    <a:pt x="56295" y="60108"/>
                    <a:pt x="55829" y="58382"/>
                    <a:pt x="55327" y="56709"/>
                  </a:cubicBezTo>
                  <a:lnTo>
                    <a:pt x="55279" y="56545"/>
                  </a:lnTo>
                  <a:cubicBezTo>
                    <a:pt x="55093" y="55922"/>
                    <a:pt x="54898" y="55309"/>
                    <a:pt x="54704" y="54701"/>
                  </a:cubicBezTo>
                  <a:lnTo>
                    <a:pt x="54535" y="54172"/>
                  </a:lnTo>
                  <a:cubicBezTo>
                    <a:pt x="54351" y="53606"/>
                    <a:pt x="54161" y="53050"/>
                    <a:pt x="53969" y="52495"/>
                  </a:cubicBezTo>
                  <a:lnTo>
                    <a:pt x="53757" y="51879"/>
                  </a:lnTo>
                  <a:cubicBezTo>
                    <a:pt x="53567" y="51343"/>
                    <a:pt x="53375" y="50809"/>
                    <a:pt x="53180" y="50284"/>
                  </a:cubicBezTo>
                  <a:lnTo>
                    <a:pt x="52948" y="49665"/>
                  </a:lnTo>
                  <a:cubicBezTo>
                    <a:pt x="52752" y="49140"/>
                    <a:pt x="52550" y="48620"/>
                    <a:pt x="52349" y="48108"/>
                  </a:cubicBezTo>
                  <a:lnTo>
                    <a:pt x="52125" y="47556"/>
                  </a:lnTo>
                  <a:cubicBezTo>
                    <a:pt x="51911" y="47029"/>
                    <a:pt x="51695" y="46500"/>
                    <a:pt x="51475" y="45979"/>
                  </a:cubicBezTo>
                  <a:lnTo>
                    <a:pt x="51333" y="45655"/>
                  </a:lnTo>
                  <a:cubicBezTo>
                    <a:pt x="50538" y="43804"/>
                    <a:pt x="49708" y="42026"/>
                    <a:pt x="48841" y="40317"/>
                  </a:cubicBezTo>
                  <a:lnTo>
                    <a:pt x="48784" y="40200"/>
                  </a:lnTo>
                  <a:cubicBezTo>
                    <a:pt x="48609" y="39860"/>
                    <a:pt x="48435" y="39533"/>
                    <a:pt x="48260" y="39202"/>
                  </a:cubicBezTo>
                  <a:cubicBezTo>
                    <a:pt x="48034" y="38767"/>
                    <a:pt x="47805" y="38338"/>
                    <a:pt x="47572" y="37914"/>
                  </a:cubicBezTo>
                  <a:cubicBezTo>
                    <a:pt x="47395" y="37584"/>
                    <a:pt x="47212" y="37255"/>
                    <a:pt x="47031" y="36932"/>
                  </a:cubicBezTo>
                  <a:cubicBezTo>
                    <a:pt x="46743" y="36424"/>
                    <a:pt x="46456" y="35922"/>
                    <a:pt x="46163" y="35429"/>
                  </a:cubicBezTo>
                  <a:cubicBezTo>
                    <a:pt x="45938" y="35047"/>
                    <a:pt x="45714" y="34675"/>
                    <a:pt x="45488" y="34304"/>
                  </a:cubicBezTo>
                  <a:cubicBezTo>
                    <a:pt x="45218" y="33864"/>
                    <a:pt x="44948" y="33426"/>
                    <a:pt x="44674" y="33000"/>
                  </a:cubicBezTo>
                  <a:cubicBezTo>
                    <a:pt x="44485" y="32701"/>
                    <a:pt x="44295" y="32408"/>
                    <a:pt x="44107" y="32118"/>
                  </a:cubicBezTo>
                  <a:cubicBezTo>
                    <a:pt x="43837" y="31709"/>
                    <a:pt x="43567" y="31307"/>
                    <a:pt x="43296" y="30906"/>
                  </a:cubicBezTo>
                  <a:cubicBezTo>
                    <a:pt x="43112" y="30637"/>
                    <a:pt x="42931" y="30365"/>
                    <a:pt x="42747" y="30100"/>
                  </a:cubicBezTo>
                  <a:cubicBezTo>
                    <a:pt x="42368" y="29559"/>
                    <a:pt x="41986" y="29029"/>
                    <a:pt x="41603" y="28504"/>
                  </a:cubicBezTo>
                  <a:cubicBezTo>
                    <a:pt x="41411" y="28242"/>
                    <a:pt x="41216" y="27986"/>
                    <a:pt x="41024" y="27730"/>
                  </a:cubicBezTo>
                  <a:cubicBezTo>
                    <a:pt x="40751" y="27367"/>
                    <a:pt x="40477" y="27013"/>
                    <a:pt x="40203" y="26658"/>
                  </a:cubicBezTo>
                  <a:lnTo>
                    <a:pt x="39643" y="25947"/>
                  </a:lnTo>
                  <a:cubicBezTo>
                    <a:pt x="39227" y="25426"/>
                    <a:pt x="38807" y="24915"/>
                    <a:pt x="38386" y="24413"/>
                  </a:cubicBezTo>
                  <a:lnTo>
                    <a:pt x="37834" y="23770"/>
                  </a:lnTo>
                  <a:cubicBezTo>
                    <a:pt x="37544" y="23432"/>
                    <a:pt x="37250" y="23095"/>
                    <a:pt x="36955" y="22765"/>
                  </a:cubicBezTo>
                  <a:lnTo>
                    <a:pt x="36371" y="22112"/>
                  </a:lnTo>
                  <a:cubicBezTo>
                    <a:pt x="35973" y="21678"/>
                    <a:pt x="35575" y="21251"/>
                    <a:pt x="35176" y="20832"/>
                  </a:cubicBezTo>
                  <a:lnTo>
                    <a:pt x="34595" y="20233"/>
                  </a:lnTo>
                  <a:cubicBezTo>
                    <a:pt x="34269" y="19896"/>
                    <a:pt x="33941" y="19566"/>
                    <a:pt x="33611" y="19240"/>
                  </a:cubicBezTo>
                  <a:lnTo>
                    <a:pt x="33014" y="18657"/>
                  </a:lnTo>
                  <a:cubicBezTo>
                    <a:pt x="32680" y="18334"/>
                    <a:pt x="32343" y="18016"/>
                    <a:pt x="32010" y="17704"/>
                  </a:cubicBezTo>
                  <a:lnTo>
                    <a:pt x="31498" y="17227"/>
                  </a:lnTo>
                  <a:cubicBezTo>
                    <a:pt x="31067" y="16833"/>
                    <a:pt x="30632" y="16446"/>
                    <a:pt x="30198" y="16064"/>
                  </a:cubicBezTo>
                  <a:lnTo>
                    <a:pt x="29614" y="15563"/>
                  </a:lnTo>
                  <a:cubicBezTo>
                    <a:pt x="29295" y="15291"/>
                    <a:pt x="28976" y="15022"/>
                    <a:pt x="28656" y="14757"/>
                  </a:cubicBezTo>
                  <a:lnTo>
                    <a:pt x="28115" y="14310"/>
                  </a:lnTo>
                  <a:cubicBezTo>
                    <a:pt x="27662" y="13942"/>
                    <a:pt x="27208" y="13585"/>
                    <a:pt x="26754" y="13233"/>
                  </a:cubicBezTo>
                  <a:lnTo>
                    <a:pt x="26202" y="12812"/>
                  </a:lnTo>
                  <a:cubicBezTo>
                    <a:pt x="25883" y="12569"/>
                    <a:pt x="25566" y="12332"/>
                    <a:pt x="25248" y="12096"/>
                  </a:cubicBezTo>
                  <a:lnTo>
                    <a:pt x="24673" y="11678"/>
                  </a:lnTo>
                  <a:cubicBezTo>
                    <a:pt x="24219" y="11349"/>
                    <a:pt x="23765" y="11030"/>
                    <a:pt x="23312" y="10718"/>
                  </a:cubicBezTo>
                  <a:lnTo>
                    <a:pt x="22843" y="10403"/>
                  </a:lnTo>
                  <a:cubicBezTo>
                    <a:pt x="22507" y="10177"/>
                    <a:pt x="22174" y="9952"/>
                    <a:pt x="21840" y="9734"/>
                  </a:cubicBezTo>
                  <a:lnTo>
                    <a:pt x="21248" y="9354"/>
                  </a:lnTo>
                  <a:cubicBezTo>
                    <a:pt x="20908" y="9134"/>
                    <a:pt x="20566" y="8920"/>
                    <a:pt x="20226" y="8710"/>
                  </a:cubicBezTo>
                  <a:lnTo>
                    <a:pt x="19640" y="8350"/>
                  </a:lnTo>
                  <a:cubicBezTo>
                    <a:pt x="19249" y="8113"/>
                    <a:pt x="18859" y="7884"/>
                    <a:pt x="18469" y="7657"/>
                  </a:cubicBezTo>
                  <a:lnTo>
                    <a:pt x="17883" y="7321"/>
                  </a:lnTo>
                  <a:cubicBezTo>
                    <a:pt x="17584" y="7151"/>
                    <a:pt x="17283" y="6982"/>
                    <a:pt x="16987" y="6817"/>
                  </a:cubicBezTo>
                  <a:lnTo>
                    <a:pt x="16449" y="6521"/>
                  </a:lnTo>
                  <a:cubicBezTo>
                    <a:pt x="16025" y="6292"/>
                    <a:pt x="15604" y="6070"/>
                    <a:pt x="15184" y="5854"/>
                  </a:cubicBezTo>
                  <a:lnTo>
                    <a:pt x="14595" y="5553"/>
                  </a:lnTo>
                  <a:cubicBezTo>
                    <a:pt x="14325" y="5420"/>
                    <a:pt x="14059" y="5286"/>
                    <a:pt x="13795" y="5155"/>
                  </a:cubicBezTo>
                  <a:lnTo>
                    <a:pt x="13192" y="4862"/>
                  </a:lnTo>
                  <a:cubicBezTo>
                    <a:pt x="12826" y="4686"/>
                    <a:pt x="12459" y="4513"/>
                    <a:pt x="12097" y="4348"/>
                  </a:cubicBezTo>
                  <a:lnTo>
                    <a:pt x="11422" y="4042"/>
                  </a:lnTo>
                  <a:lnTo>
                    <a:pt x="10702" y="3721"/>
                  </a:lnTo>
                  <a:lnTo>
                    <a:pt x="10060" y="3443"/>
                  </a:lnTo>
                  <a:lnTo>
                    <a:pt x="9374" y="3158"/>
                  </a:lnTo>
                  <a:cubicBezTo>
                    <a:pt x="9035" y="3018"/>
                    <a:pt x="8699" y="2882"/>
                    <a:pt x="8367" y="2751"/>
                  </a:cubicBezTo>
                  <a:lnTo>
                    <a:pt x="7759" y="2511"/>
                  </a:lnTo>
                  <a:lnTo>
                    <a:pt x="7079" y="2252"/>
                  </a:lnTo>
                  <a:lnTo>
                    <a:pt x="6581" y="2068"/>
                  </a:lnTo>
                  <a:cubicBezTo>
                    <a:pt x="6103" y="1892"/>
                    <a:pt x="5630" y="1724"/>
                    <a:pt x="5169" y="1565"/>
                  </a:cubicBezTo>
                  <a:lnTo>
                    <a:pt x="4993" y="1502"/>
                  </a:lnTo>
                  <a:cubicBezTo>
                    <a:pt x="4745" y="1420"/>
                    <a:pt x="4502" y="1337"/>
                    <a:pt x="4262" y="1261"/>
                  </a:cubicBezTo>
                  <a:lnTo>
                    <a:pt x="3942" y="1153"/>
                  </a:lnTo>
                  <a:cubicBezTo>
                    <a:pt x="3123" y="890"/>
                    <a:pt x="2339" y="649"/>
                    <a:pt x="1596" y="436"/>
                  </a:cubicBezTo>
                  <a:lnTo>
                    <a:pt x="1521" y="414"/>
                  </a:lnTo>
                  <a:cubicBezTo>
                    <a:pt x="994" y="266"/>
                    <a:pt x="486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5564389" y="3018164"/>
              <a:ext cx="240091" cy="210300"/>
            </a:xfrm>
            <a:custGeom>
              <a:avLst/>
              <a:gdLst/>
              <a:ahLst/>
              <a:cxnLst/>
              <a:rect l="l" t="t" r="r" b="b"/>
              <a:pathLst>
                <a:path w="12653" h="11083" extrusionOk="0">
                  <a:moveTo>
                    <a:pt x="6325" y="0"/>
                  </a:moveTo>
                  <a:cubicBezTo>
                    <a:pt x="5470" y="0"/>
                    <a:pt x="4602" y="198"/>
                    <a:pt x="3789" y="617"/>
                  </a:cubicBezTo>
                  <a:cubicBezTo>
                    <a:pt x="1071" y="2010"/>
                    <a:pt x="0" y="5352"/>
                    <a:pt x="1394" y="8067"/>
                  </a:cubicBezTo>
                  <a:lnTo>
                    <a:pt x="1394" y="8066"/>
                  </a:lnTo>
                  <a:cubicBezTo>
                    <a:pt x="2378" y="9983"/>
                    <a:pt x="4321" y="11083"/>
                    <a:pt x="6332" y="11083"/>
                  </a:cubicBezTo>
                  <a:cubicBezTo>
                    <a:pt x="7182" y="11083"/>
                    <a:pt x="8045" y="10886"/>
                    <a:pt x="8853" y="10472"/>
                  </a:cubicBezTo>
                  <a:cubicBezTo>
                    <a:pt x="11581" y="9071"/>
                    <a:pt x="12652" y="5730"/>
                    <a:pt x="11252" y="3005"/>
                  </a:cubicBezTo>
                  <a:cubicBezTo>
                    <a:pt x="10274" y="1098"/>
                    <a:pt x="8336" y="0"/>
                    <a:pt x="6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5940946" y="2834687"/>
              <a:ext cx="281134" cy="471396"/>
            </a:xfrm>
            <a:custGeom>
              <a:avLst/>
              <a:gdLst/>
              <a:ahLst/>
              <a:cxnLst/>
              <a:rect l="l" t="t" r="r" b="b"/>
              <a:pathLst>
                <a:path w="14816" h="24843" extrusionOk="0">
                  <a:moveTo>
                    <a:pt x="4113" y="0"/>
                  </a:moveTo>
                  <a:cubicBezTo>
                    <a:pt x="4099" y="604"/>
                    <a:pt x="4022" y="1201"/>
                    <a:pt x="3892" y="1787"/>
                  </a:cubicBezTo>
                  <a:cubicBezTo>
                    <a:pt x="3340" y="4067"/>
                    <a:pt x="2067" y="6107"/>
                    <a:pt x="1283" y="8320"/>
                  </a:cubicBezTo>
                  <a:cubicBezTo>
                    <a:pt x="123" y="11494"/>
                    <a:pt x="0" y="15042"/>
                    <a:pt x="884" y="18307"/>
                  </a:cubicBezTo>
                  <a:cubicBezTo>
                    <a:pt x="1537" y="20711"/>
                    <a:pt x="2763" y="22956"/>
                    <a:pt x="4400" y="24843"/>
                  </a:cubicBezTo>
                  <a:cubicBezTo>
                    <a:pt x="4582" y="23189"/>
                    <a:pt x="5027" y="21570"/>
                    <a:pt x="5709" y="20056"/>
                  </a:cubicBezTo>
                  <a:cubicBezTo>
                    <a:pt x="6558" y="18161"/>
                    <a:pt x="9520" y="13181"/>
                    <a:pt x="12273" y="13181"/>
                  </a:cubicBezTo>
                  <a:cubicBezTo>
                    <a:pt x="12539" y="13181"/>
                    <a:pt x="12803" y="13227"/>
                    <a:pt x="13064" y="13327"/>
                  </a:cubicBezTo>
                  <a:cubicBezTo>
                    <a:pt x="13991" y="13683"/>
                    <a:pt x="14032" y="14194"/>
                    <a:pt x="13742" y="14741"/>
                  </a:cubicBezTo>
                  <a:lnTo>
                    <a:pt x="13851" y="14784"/>
                  </a:lnTo>
                  <a:cubicBezTo>
                    <a:pt x="14133" y="14155"/>
                    <a:pt x="14462" y="13538"/>
                    <a:pt x="14816" y="12922"/>
                  </a:cubicBezTo>
                  <a:cubicBezTo>
                    <a:pt x="14482" y="11333"/>
                    <a:pt x="14102" y="9771"/>
                    <a:pt x="13498" y="8259"/>
                  </a:cubicBezTo>
                  <a:cubicBezTo>
                    <a:pt x="12685" y="6195"/>
                    <a:pt x="8904" y="2211"/>
                    <a:pt x="4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6173912" y="3079892"/>
              <a:ext cx="155310" cy="578472"/>
            </a:xfrm>
            <a:custGeom>
              <a:avLst/>
              <a:gdLst/>
              <a:ahLst/>
              <a:cxnLst/>
              <a:rect l="l" t="t" r="r" b="b"/>
              <a:pathLst>
                <a:path w="8185" h="30486" extrusionOk="0">
                  <a:moveTo>
                    <a:pt x="2539" y="0"/>
                  </a:moveTo>
                  <a:cubicBezTo>
                    <a:pt x="2185" y="616"/>
                    <a:pt x="1856" y="1233"/>
                    <a:pt x="1574" y="1862"/>
                  </a:cubicBezTo>
                  <a:cubicBezTo>
                    <a:pt x="1" y="5633"/>
                    <a:pt x="1008" y="9936"/>
                    <a:pt x="2171" y="13837"/>
                  </a:cubicBezTo>
                  <a:cubicBezTo>
                    <a:pt x="3342" y="17759"/>
                    <a:pt x="4641" y="21903"/>
                    <a:pt x="3557" y="25856"/>
                  </a:cubicBezTo>
                  <a:cubicBezTo>
                    <a:pt x="3301" y="26805"/>
                    <a:pt x="2899" y="27756"/>
                    <a:pt x="3008" y="28742"/>
                  </a:cubicBezTo>
                  <a:cubicBezTo>
                    <a:pt x="3111" y="29609"/>
                    <a:pt x="3831" y="30486"/>
                    <a:pt x="4671" y="30486"/>
                  </a:cubicBezTo>
                  <a:cubicBezTo>
                    <a:pt x="4771" y="30486"/>
                    <a:pt x="4872" y="30473"/>
                    <a:pt x="4974" y="30447"/>
                  </a:cubicBezTo>
                  <a:cubicBezTo>
                    <a:pt x="5560" y="30307"/>
                    <a:pt x="5963" y="29741"/>
                    <a:pt x="6248" y="29211"/>
                  </a:cubicBezTo>
                  <a:cubicBezTo>
                    <a:pt x="6597" y="28584"/>
                    <a:pt x="6870" y="27935"/>
                    <a:pt x="7091" y="27253"/>
                  </a:cubicBezTo>
                  <a:cubicBezTo>
                    <a:pt x="8184" y="24050"/>
                    <a:pt x="7963" y="20408"/>
                    <a:pt x="7166" y="17048"/>
                  </a:cubicBezTo>
                  <a:cubicBezTo>
                    <a:pt x="6225" y="12995"/>
                    <a:pt x="4547" y="9147"/>
                    <a:pt x="3577" y="5109"/>
                  </a:cubicBezTo>
                  <a:cubicBezTo>
                    <a:pt x="3153" y="3416"/>
                    <a:pt x="2877" y="1699"/>
                    <a:pt x="2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5260814" y="2419535"/>
              <a:ext cx="1254551" cy="1272691"/>
            </a:xfrm>
            <a:custGeom>
              <a:avLst/>
              <a:gdLst/>
              <a:ahLst/>
              <a:cxnLst/>
              <a:rect l="l" t="t" r="r" b="b"/>
              <a:pathLst>
                <a:path w="66116" h="67072" extrusionOk="0">
                  <a:moveTo>
                    <a:pt x="22323" y="31547"/>
                  </a:moveTo>
                  <a:cubicBezTo>
                    <a:pt x="24334" y="31547"/>
                    <a:pt x="26272" y="32645"/>
                    <a:pt x="27250" y="34552"/>
                  </a:cubicBezTo>
                  <a:lnTo>
                    <a:pt x="27252" y="34552"/>
                  </a:lnTo>
                  <a:cubicBezTo>
                    <a:pt x="28652" y="37277"/>
                    <a:pt x="27579" y="40618"/>
                    <a:pt x="24851" y="42019"/>
                  </a:cubicBezTo>
                  <a:cubicBezTo>
                    <a:pt x="24043" y="42433"/>
                    <a:pt x="23180" y="42630"/>
                    <a:pt x="22330" y="42630"/>
                  </a:cubicBezTo>
                  <a:cubicBezTo>
                    <a:pt x="20319" y="42630"/>
                    <a:pt x="18376" y="41530"/>
                    <a:pt x="17392" y="39613"/>
                  </a:cubicBezTo>
                  <a:cubicBezTo>
                    <a:pt x="15998" y="36899"/>
                    <a:pt x="17069" y="33557"/>
                    <a:pt x="19787" y="32164"/>
                  </a:cubicBezTo>
                  <a:cubicBezTo>
                    <a:pt x="20600" y="31745"/>
                    <a:pt x="21468" y="31547"/>
                    <a:pt x="22323" y="31547"/>
                  </a:cubicBezTo>
                  <a:close/>
                  <a:moveTo>
                    <a:pt x="41084" y="1"/>
                  </a:moveTo>
                  <a:cubicBezTo>
                    <a:pt x="41003" y="1"/>
                    <a:pt x="40923" y="1"/>
                    <a:pt x="40842" y="2"/>
                  </a:cubicBezTo>
                  <a:cubicBezTo>
                    <a:pt x="34288" y="34"/>
                    <a:pt x="27638" y="1567"/>
                    <a:pt x="21408" y="4765"/>
                  </a:cubicBezTo>
                  <a:cubicBezTo>
                    <a:pt x="19673" y="5658"/>
                    <a:pt x="18027" y="6649"/>
                    <a:pt x="16468" y="7738"/>
                  </a:cubicBezTo>
                  <a:cubicBezTo>
                    <a:pt x="8432" y="13313"/>
                    <a:pt x="2790" y="21294"/>
                    <a:pt x="1" y="30176"/>
                  </a:cubicBezTo>
                  <a:cubicBezTo>
                    <a:pt x="12137" y="55615"/>
                    <a:pt x="34966" y="64901"/>
                    <a:pt x="41363" y="67071"/>
                  </a:cubicBezTo>
                  <a:cubicBezTo>
                    <a:pt x="41349" y="65551"/>
                    <a:pt x="42781" y="64210"/>
                    <a:pt x="43316" y="62695"/>
                  </a:cubicBezTo>
                  <a:cubicBezTo>
                    <a:pt x="44264" y="60049"/>
                    <a:pt x="42463" y="57319"/>
                    <a:pt x="41371" y="54730"/>
                  </a:cubicBezTo>
                  <a:cubicBezTo>
                    <a:pt x="40312" y="52213"/>
                    <a:pt x="39938" y="49432"/>
                    <a:pt x="40242" y="46719"/>
                  </a:cubicBezTo>
                  <a:cubicBezTo>
                    <a:pt x="38605" y="44834"/>
                    <a:pt x="37378" y="42589"/>
                    <a:pt x="36725" y="40184"/>
                  </a:cubicBezTo>
                  <a:cubicBezTo>
                    <a:pt x="35842" y="36920"/>
                    <a:pt x="35965" y="33372"/>
                    <a:pt x="37125" y="30198"/>
                  </a:cubicBezTo>
                  <a:cubicBezTo>
                    <a:pt x="37909" y="27984"/>
                    <a:pt x="39182" y="25945"/>
                    <a:pt x="39734" y="23665"/>
                  </a:cubicBezTo>
                  <a:cubicBezTo>
                    <a:pt x="39863" y="23077"/>
                    <a:pt x="39941" y="22480"/>
                    <a:pt x="39955" y="21878"/>
                  </a:cubicBezTo>
                  <a:cubicBezTo>
                    <a:pt x="44746" y="24089"/>
                    <a:pt x="48527" y="28073"/>
                    <a:pt x="49340" y="30137"/>
                  </a:cubicBezTo>
                  <a:cubicBezTo>
                    <a:pt x="49944" y="31649"/>
                    <a:pt x="50324" y="33211"/>
                    <a:pt x="50658" y="34800"/>
                  </a:cubicBezTo>
                  <a:cubicBezTo>
                    <a:pt x="50996" y="36499"/>
                    <a:pt x="51271" y="38216"/>
                    <a:pt x="51695" y="39909"/>
                  </a:cubicBezTo>
                  <a:cubicBezTo>
                    <a:pt x="52666" y="43947"/>
                    <a:pt x="54344" y="47795"/>
                    <a:pt x="55284" y="51848"/>
                  </a:cubicBezTo>
                  <a:cubicBezTo>
                    <a:pt x="56082" y="55208"/>
                    <a:pt x="56303" y="58850"/>
                    <a:pt x="55209" y="62053"/>
                  </a:cubicBezTo>
                  <a:lnTo>
                    <a:pt x="55223" y="62059"/>
                  </a:lnTo>
                  <a:cubicBezTo>
                    <a:pt x="57869" y="59943"/>
                    <a:pt x="64052" y="54076"/>
                    <a:pt x="63076" y="45753"/>
                  </a:cubicBezTo>
                  <a:cubicBezTo>
                    <a:pt x="61863" y="35209"/>
                    <a:pt x="66116" y="30630"/>
                    <a:pt x="65039" y="25419"/>
                  </a:cubicBezTo>
                  <a:cubicBezTo>
                    <a:pt x="64660" y="23568"/>
                    <a:pt x="63116" y="20468"/>
                    <a:pt x="59727" y="17971"/>
                  </a:cubicBezTo>
                  <a:lnTo>
                    <a:pt x="59722" y="17961"/>
                  </a:lnTo>
                  <a:cubicBezTo>
                    <a:pt x="59610" y="14337"/>
                    <a:pt x="59122" y="9308"/>
                    <a:pt x="57700" y="3332"/>
                  </a:cubicBezTo>
                  <a:cubicBezTo>
                    <a:pt x="52458" y="1147"/>
                    <a:pt x="46809" y="1"/>
                    <a:pt x="4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6018652" y="3084788"/>
              <a:ext cx="188555" cy="653063"/>
            </a:xfrm>
            <a:custGeom>
              <a:avLst/>
              <a:gdLst/>
              <a:ahLst/>
              <a:cxnLst/>
              <a:rect l="l" t="t" r="r" b="b"/>
              <a:pathLst>
                <a:path w="9937" h="34417" extrusionOk="0">
                  <a:moveTo>
                    <a:pt x="8178" y="1"/>
                  </a:moveTo>
                  <a:cubicBezTo>
                    <a:pt x="5425" y="1"/>
                    <a:pt x="2463" y="4981"/>
                    <a:pt x="1614" y="6876"/>
                  </a:cubicBezTo>
                  <a:cubicBezTo>
                    <a:pt x="932" y="8390"/>
                    <a:pt x="487" y="10009"/>
                    <a:pt x="305" y="11663"/>
                  </a:cubicBezTo>
                  <a:cubicBezTo>
                    <a:pt x="1" y="14374"/>
                    <a:pt x="375" y="17155"/>
                    <a:pt x="1434" y="19673"/>
                  </a:cubicBezTo>
                  <a:cubicBezTo>
                    <a:pt x="2526" y="22261"/>
                    <a:pt x="4327" y="24993"/>
                    <a:pt x="3381" y="27637"/>
                  </a:cubicBezTo>
                  <a:cubicBezTo>
                    <a:pt x="2844" y="29152"/>
                    <a:pt x="1412" y="30493"/>
                    <a:pt x="1426" y="32013"/>
                  </a:cubicBezTo>
                  <a:lnTo>
                    <a:pt x="1494" y="32557"/>
                  </a:lnTo>
                  <a:cubicBezTo>
                    <a:pt x="1777" y="33713"/>
                    <a:pt x="2984" y="34417"/>
                    <a:pt x="4179" y="34417"/>
                  </a:cubicBezTo>
                  <a:cubicBezTo>
                    <a:pt x="4410" y="34417"/>
                    <a:pt x="4640" y="34390"/>
                    <a:pt x="4863" y="34336"/>
                  </a:cubicBezTo>
                  <a:cubicBezTo>
                    <a:pt x="6231" y="34006"/>
                    <a:pt x="7278" y="32861"/>
                    <a:pt x="7890" y="31592"/>
                  </a:cubicBezTo>
                  <a:cubicBezTo>
                    <a:pt x="9670" y="27939"/>
                    <a:pt x="8465" y="23586"/>
                    <a:pt x="7105" y="19761"/>
                  </a:cubicBezTo>
                  <a:cubicBezTo>
                    <a:pt x="5738" y="15939"/>
                    <a:pt x="4234" y="11777"/>
                    <a:pt x="5514" y="7921"/>
                  </a:cubicBezTo>
                  <a:cubicBezTo>
                    <a:pt x="6111" y="6140"/>
                    <a:pt x="7244" y="4628"/>
                    <a:pt x="8378" y="3167"/>
                  </a:cubicBezTo>
                  <a:cubicBezTo>
                    <a:pt x="8767" y="2672"/>
                    <a:pt x="9374" y="2095"/>
                    <a:pt x="9647" y="1561"/>
                  </a:cubicBezTo>
                  <a:cubicBezTo>
                    <a:pt x="9937" y="1014"/>
                    <a:pt x="9898" y="503"/>
                    <a:pt x="8969" y="147"/>
                  </a:cubicBezTo>
                  <a:cubicBezTo>
                    <a:pt x="8708" y="47"/>
                    <a:pt x="8444" y="1"/>
                    <a:pt x="8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3503975" y="414840"/>
              <a:ext cx="2905566" cy="3292447"/>
            </a:xfrm>
            <a:custGeom>
              <a:avLst/>
              <a:gdLst/>
              <a:ahLst/>
              <a:cxnLst/>
              <a:rect l="l" t="t" r="r" b="b"/>
              <a:pathLst>
                <a:path w="153126" h="173515" extrusionOk="0">
                  <a:moveTo>
                    <a:pt x="18196" y="0"/>
                  </a:moveTo>
                  <a:cubicBezTo>
                    <a:pt x="17907" y="0"/>
                    <a:pt x="17641" y="154"/>
                    <a:pt x="17499" y="408"/>
                  </a:cubicBezTo>
                  <a:cubicBezTo>
                    <a:pt x="17351" y="670"/>
                    <a:pt x="17362" y="989"/>
                    <a:pt x="17529" y="1240"/>
                  </a:cubicBezTo>
                  <a:cubicBezTo>
                    <a:pt x="17529" y="1242"/>
                    <a:pt x="17675" y="1462"/>
                    <a:pt x="17940" y="1889"/>
                  </a:cubicBezTo>
                  <a:cubicBezTo>
                    <a:pt x="19808" y="4879"/>
                    <a:pt x="27298" y="17815"/>
                    <a:pt x="27278" y="29961"/>
                  </a:cubicBezTo>
                  <a:lnTo>
                    <a:pt x="27278" y="29991"/>
                  </a:lnTo>
                  <a:lnTo>
                    <a:pt x="27278" y="29991"/>
                  </a:lnTo>
                  <a:lnTo>
                    <a:pt x="27278" y="29991"/>
                  </a:lnTo>
                  <a:cubicBezTo>
                    <a:pt x="27281" y="32332"/>
                    <a:pt x="25760" y="34662"/>
                    <a:pt x="23283" y="36826"/>
                  </a:cubicBezTo>
                  <a:cubicBezTo>
                    <a:pt x="19584" y="40069"/>
                    <a:pt x="13893" y="42807"/>
                    <a:pt x="9149" y="44696"/>
                  </a:cubicBezTo>
                  <a:cubicBezTo>
                    <a:pt x="6776" y="45643"/>
                    <a:pt x="4637" y="46383"/>
                    <a:pt x="3095" y="46885"/>
                  </a:cubicBezTo>
                  <a:cubicBezTo>
                    <a:pt x="1553" y="47387"/>
                    <a:pt x="618" y="47649"/>
                    <a:pt x="615" y="47649"/>
                  </a:cubicBezTo>
                  <a:cubicBezTo>
                    <a:pt x="301" y="47738"/>
                    <a:pt x="74" y="48005"/>
                    <a:pt x="36" y="48329"/>
                  </a:cubicBezTo>
                  <a:cubicBezTo>
                    <a:pt x="0" y="48652"/>
                    <a:pt x="161" y="48963"/>
                    <a:pt x="448" y="49121"/>
                  </a:cubicBezTo>
                  <a:cubicBezTo>
                    <a:pt x="5306" y="51774"/>
                    <a:pt x="10407" y="52825"/>
                    <a:pt x="15402" y="52825"/>
                  </a:cubicBezTo>
                  <a:cubicBezTo>
                    <a:pt x="32997" y="52791"/>
                    <a:pt x="49393" y="39977"/>
                    <a:pt x="52012" y="37856"/>
                  </a:cubicBezTo>
                  <a:lnTo>
                    <a:pt x="52012" y="37856"/>
                  </a:lnTo>
                  <a:cubicBezTo>
                    <a:pt x="59232" y="40458"/>
                    <a:pt x="64327" y="44142"/>
                    <a:pt x="68117" y="48857"/>
                  </a:cubicBezTo>
                  <a:cubicBezTo>
                    <a:pt x="73909" y="56060"/>
                    <a:pt x="76656" y="65786"/>
                    <a:pt x="78841" y="77795"/>
                  </a:cubicBezTo>
                  <a:cubicBezTo>
                    <a:pt x="81028" y="89799"/>
                    <a:pt x="82662" y="104050"/>
                    <a:pt x="86357" y="120219"/>
                  </a:cubicBezTo>
                  <a:cubicBezTo>
                    <a:pt x="90694" y="139176"/>
                    <a:pt x="100619" y="151864"/>
                    <a:pt x="110404" y="160103"/>
                  </a:cubicBezTo>
                  <a:cubicBezTo>
                    <a:pt x="120190" y="168348"/>
                    <a:pt x="129830" y="172166"/>
                    <a:pt x="133684" y="173472"/>
                  </a:cubicBezTo>
                  <a:cubicBezTo>
                    <a:pt x="133769" y="173501"/>
                    <a:pt x="133855" y="173515"/>
                    <a:pt x="133940" y="173515"/>
                  </a:cubicBezTo>
                  <a:cubicBezTo>
                    <a:pt x="134272" y="173515"/>
                    <a:pt x="134583" y="173305"/>
                    <a:pt x="134696" y="172973"/>
                  </a:cubicBezTo>
                  <a:cubicBezTo>
                    <a:pt x="134838" y="172554"/>
                    <a:pt x="134615" y="172102"/>
                    <a:pt x="134197" y="171960"/>
                  </a:cubicBezTo>
                  <a:cubicBezTo>
                    <a:pt x="130472" y="170699"/>
                    <a:pt x="121007" y="166949"/>
                    <a:pt x="111434" y="158883"/>
                  </a:cubicBezTo>
                  <a:cubicBezTo>
                    <a:pt x="101860" y="150811"/>
                    <a:pt x="92172" y="138446"/>
                    <a:pt x="87916" y="119862"/>
                  </a:cubicBezTo>
                  <a:cubicBezTo>
                    <a:pt x="83016" y="98434"/>
                    <a:pt x="81761" y="80337"/>
                    <a:pt x="77921" y="66138"/>
                  </a:cubicBezTo>
                  <a:cubicBezTo>
                    <a:pt x="75997" y="59041"/>
                    <a:pt x="73417" y="52905"/>
                    <a:pt x="69365" y="47857"/>
                  </a:cubicBezTo>
                  <a:cubicBezTo>
                    <a:pt x="65314" y="42808"/>
                    <a:pt x="59794" y="38883"/>
                    <a:pt x="52123" y="36199"/>
                  </a:cubicBezTo>
                  <a:cubicBezTo>
                    <a:pt x="52036" y="36169"/>
                    <a:pt x="51947" y="36154"/>
                    <a:pt x="51858" y="36154"/>
                  </a:cubicBezTo>
                  <a:cubicBezTo>
                    <a:pt x="51671" y="36154"/>
                    <a:pt x="51486" y="36220"/>
                    <a:pt x="51340" y="36344"/>
                  </a:cubicBezTo>
                  <a:cubicBezTo>
                    <a:pt x="51340" y="36344"/>
                    <a:pt x="51077" y="36569"/>
                    <a:pt x="50564" y="36974"/>
                  </a:cubicBezTo>
                  <a:cubicBezTo>
                    <a:pt x="46990" y="39824"/>
                    <a:pt x="31469" y="51227"/>
                    <a:pt x="15460" y="51227"/>
                  </a:cubicBezTo>
                  <a:cubicBezTo>
                    <a:pt x="15441" y="51227"/>
                    <a:pt x="15422" y="51227"/>
                    <a:pt x="15404" y="51227"/>
                  </a:cubicBezTo>
                  <a:cubicBezTo>
                    <a:pt x="11233" y="51226"/>
                    <a:pt x="7035" y="50466"/>
                    <a:pt x="2975" y="48602"/>
                  </a:cubicBezTo>
                  <a:lnTo>
                    <a:pt x="2975" y="48602"/>
                  </a:lnTo>
                  <a:cubicBezTo>
                    <a:pt x="5493" y="47802"/>
                    <a:pt x="10129" y="46206"/>
                    <a:pt x="14790" y="43978"/>
                  </a:cubicBezTo>
                  <a:cubicBezTo>
                    <a:pt x="18234" y="42330"/>
                    <a:pt x="21690" y="40340"/>
                    <a:pt x="24336" y="38028"/>
                  </a:cubicBezTo>
                  <a:cubicBezTo>
                    <a:pt x="26967" y="35724"/>
                    <a:pt x="28859" y="33048"/>
                    <a:pt x="28876" y="29986"/>
                  </a:cubicBezTo>
                  <a:lnTo>
                    <a:pt x="28876" y="29957"/>
                  </a:lnTo>
                  <a:lnTo>
                    <a:pt x="28876" y="29957"/>
                  </a:lnTo>
                  <a:lnTo>
                    <a:pt x="28876" y="29957"/>
                  </a:lnTo>
                  <a:cubicBezTo>
                    <a:pt x="28852" y="17933"/>
                    <a:pt x="22083" y="5670"/>
                    <a:pt x="19689" y="1691"/>
                  </a:cubicBezTo>
                  <a:lnTo>
                    <a:pt x="19689" y="1691"/>
                  </a:lnTo>
                  <a:cubicBezTo>
                    <a:pt x="30164" y="2573"/>
                    <a:pt x="38528" y="8216"/>
                    <a:pt x="44360" y="13810"/>
                  </a:cubicBezTo>
                  <a:cubicBezTo>
                    <a:pt x="47413" y="16737"/>
                    <a:pt x="49766" y="19644"/>
                    <a:pt x="51350" y="21812"/>
                  </a:cubicBezTo>
                  <a:cubicBezTo>
                    <a:pt x="52140" y="22896"/>
                    <a:pt x="52740" y="23797"/>
                    <a:pt x="53141" y="24424"/>
                  </a:cubicBezTo>
                  <a:cubicBezTo>
                    <a:pt x="53342" y="24737"/>
                    <a:pt x="53492" y="24982"/>
                    <a:pt x="53592" y="25147"/>
                  </a:cubicBezTo>
                  <a:lnTo>
                    <a:pt x="53737" y="25392"/>
                  </a:lnTo>
                  <a:cubicBezTo>
                    <a:pt x="53874" y="25634"/>
                    <a:pt x="54129" y="25786"/>
                    <a:pt x="54407" y="25794"/>
                  </a:cubicBezTo>
                  <a:lnTo>
                    <a:pt x="54758" y="25814"/>
                  </a:lnTo>
                  <a:cubicBezTo>
                    <a:pt x="58369" y="26056"/>
                    <a:pt x="89233" y="29057"/>
                    <a:pt x="123634" y="64115"/>
                  </a:cubicBezTo>
                  <a:cubicBezTo>
                    <a:pt x="147397" y="88338"/>
                    <a:pt x="151148" y="112628"/>
                    <a:pt x="151513" y="123640"/>
                  </a:cubicBezTo>
                  <a:cubicBezTo>
                    <a:pt x="151527" y="124072"/>
                    <a:pt x="151882" y="124414"/>
                    <a:pt x="152312" y="124414"/>
                  </a:cubicBezTo>
                  <a:cubicBezTo>
                    <a:pt x="152321" y="124414"/>
                    <a:pt x="152329" y="124413"/>
                    <a:pt x="152338" y="124413"/>
                  </a:cubicBezTo>
                  <a:cubicBezTo>
                    <a:pt x="152779" y="124398"/>
                    <a:pt x="153125" y="124030"/>
                    <a:pt x="153111" y="123588"/>
                  </a:cubicBezTo>
                  <a:cubicBezTo>
                    <a:pt x="152745" y="112301"/>
                    <a:pt x="148869" y="87549"/>
                    <a:pt x="124774" y="62995"/>
                  </a:cubicBezTo>
                  <a:cubicBezTo>
                    <a:pt x="90174" y="27723"/>
                    <a:pt x="58950" y="24491"/>
                    <a:pt x="54898" y="24221"/>
                  </a:cubicBezTo>
                  <a:lnTo>
                    <a:pt x="54898" y="24221"/>
                  </a:lnTo>
                  <a:cubicBezTo>
                    <a:pt x="54049" y="22826"/>
                    <a:pt x="50819" y="17791"/>
                    <a:pt x="45466" y="12656"/>
                  </a:cubicBezTo>
                  <a:cubicBezTo>
                    <a:pt x="39194" y="6642"/>
                    <a:pt x="29967" y="462"/>
                    <a:pt x="18226" y="1"/>
                  </a:cubicBezTo>
                  <a:cubicBezTo>
                    <a:pt x="18216" y="0"/>
                    <a:pt x="18206" y="0"/>
                    <a:pt x="18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5810354" y="2670699"/>
              <a:ext cx="703176" cy="941464"/>
            </a:xfrm>
            <a:custGeom>
              <a:avLst/>
              <a:gdLst/>
              <a:ahLst/>
              <a:cxnLst/>
              <a:rect l="l" t="t" r="r" b="b"/>
              <a:pathLst>
                <a:path w="37058" h="49616" extrusionOk="0">
                  <a:moveTo>
                    <a:pt x="17170" y="1"/>
                  </a:moveTo>
                  <a:cubicBezTo>
                    <a:pt x="17165" y="1"/>
                    <a:pt x="17160" y="1"/>
                    <a:pt x="17155" y="1"/>
                  </a:cubicBezTo>
                  <a:cubicBezTo>
                    <a:pt x="12621" y="1"/>
                    <a:pt x="7171" y="888"/>
                    <a:pt x="644" y="3091"/>
                  </a:cubicBezTo>
                  <a:cubicBezTo>
                    <a:pt x="225" y="3232"/>
                    <a:pt x="0" y="3686"/>
                    <a:pt x="142" y="4104"/>
                  </a:cubicBezTo>
                  <a:cubicBezTo>
                    <a:pt x="254" y="4437"/>
                    <a:pt x="565" y="4647"/>
                    <a:pt x="898" y="4647"/>
                  </a:cubicBezTo>
                  <a:cubicBezTo>
                    <a:pt x="983" y="4647"/>
                    <a:pt x="1069" y="4633"/>
                    <a:pt x="1154" y="4604"/>
                  </a:cubicBezTo>
                  <a:cubicBezTo>
                    <a:pt x="7549" y="2445"/>
                    <a:pt x="12830" y="1599"/>
                    <a:pt x="17155" y="1599"/>
                  </a:cubicBezTo>
                  <a:cubicBezTo>
                    <a:pt x="23681" y="1602"/>
                    <a:pt x="28028" y="3515"/>
                    <a:pt x="30856" y="5805"/>
                  </a:cubicBezTo>
                  <a:cubicBezTo>
                    <a:pt x="33681" y="8089"/>
                    <a:pt x="34989" y="10814"/>
                    <a:pt x="35302" y="12350"/>
                  </a:cubicBezTo>
                  <a:cubicBezTo>
                    <a:pt x="35410" y="12882"/>
                    <a:pt x="35460" y="13410"/>
                    <a:pt x="35460" y="13946"/>
                  </a:cubicBezTo>
                  <a:cubicBezTo>
                    <a:pt x="35500" y="17518"/>
                    <a:pt x="33112" y="21648"/>
                    <a:pt x="33096" y="28754"/>
                  </a:cubicBezTo>
                  <a:cubicBezTo>
                    <a:pt x="33096" y="29950"/>
                    <a:pt x="33165" y="31230"/>
                    <a:pt x="33325" y="32605"/>
                  </a:cubicBezTo>
                  <a:cubicBezTo>
                    <a:pt x="33391" y="33173"/>
                    <a:pt x="33424" y="33728"/>
                    <a:pt x="33424" y="34269"/>
                  </a:cubicBezTo>
                  <a:cubicBezTo>
                    <a:pt x="33447" y="41241"/>
                    <a:pt x="28156" y="46299"/>
                    <a:pt x="25769" y="48193"/>
                  </a:cubicBezTo>
                  <a:cubicBezTo>
                    <a:pt x="25422" y="48467"/>
                    <a:pt x="25366" y="48969"/>
                    <a:pt x="25642" y="49315"/>
                  </a:cubicBezTo>
                  <a:cubicBezTo>
                    <a:pt x="25800" y="49513"/>
                    <a:pt x="26032" y="49616"/>
                    <a:pt x="26267" y="49616"/>
                  </a:cubicBezTo>
                  <a:cubicBezTo>
                    <a:pt x="26442" y="49616"/>
                    <a:pt x="26618" y="49559"/>
                    <a:pt x="26765" y="49442"/>
                  </a:cubicBezTo>
                  <a:lnTo>
                    <a:pt x="26763" y="49442"/>
                  </a:lnTo>
                  <a:cubicBezTo>
                    <a:pt x="29277" y="47424"/>
                    <a:pt x="34997" y="42092"/>
                    <a:pt x="35020" y="34270"/>
                  </a:cubicBezTo>
                  <a:cubicBezTo>
                    <a:pt x="35020" y="33666"/>
                    <a:pt x="34986" y="33050"/>
                    <a:pt x="34913" y="32421"/>
                  </a:cubicBezTo>
                  <a:cubicBezTo>
                    <a:pt x="34760" y="31106"/>
                    <a:pt x="34694" y="29889"/>
                    <a:pt x="34694" y="28754"/>
                  </a:cubicBezTo>
                  <a:cubicBezTo>
                    <a:pt x="34679" y="22013"/>
                    <a:pt x="37017" y="18192"/>
                    <a:pt x="37058" y="13946"/>
                  </a:cubicBezTo>
                  <a:cubicBezTo>
                    <a:pt x="37058" y="13313"/>
                    <a:pt x="36999" y="12674"/>
                    <a:pt x="36868" y="12027"/>
                  </a:cubicBezTo>
                  <a:cubicBezTo>
                    <a:pt x="36453" y="10069"/>
                    <a:pt x="34978" y="7101"/>
                    <a:pt x="31863" y="4564"/>
                  </a:cubicBezTo>
                  <a:cubicBezTo>
                    <a:pt x="28750" y="2036"/>
                    <a:pt x="24002" y="1"/>
                    <a:pt x="17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5564086" y="3002965"/>
              <a:ext cx="240660" cy="240641"/>
            </a:xfrm>
            <a:custGeom>
              <a:avLst/>
              <a:gdLst/>
              <a:ahLst/>
              <a:cxnLst/>
              <a:rect l="l" t="t" r="r" b="b"/>
              <a:pathLst>
                <a:path w="12683" h="12682" extrusionOk="0">
                  <a:moveTo>
                    <a:pt x="6337" y="1599"/>
                  </a:moveTo>
                  <a:cubicBezTo>
                    <a:pt x="8058" y="1599"/>
                    <a:pt x="9718" y="2537"/>
                    <a:pt x="10559" y="4174"/>
                  </a:cubicBezTo>
                  <a:cubicBezTo>
                    <a:pt x="10916" y="4869"/>
                    <a:pt x="11084" y="5607"/>
                    <a:pt x="11084" y="6338"/>
                  </a:cubicBezTo>
                  <a:cubicBezTo>
                    <a:pt x="11083" y="8059"/>
                    <a:pt x="10144" y="9720"/>
                    <a:pt x="8509" y="10560"/>
                  </a:cubicBezTo>
                  <a:cubicBezTo>
                    <a:pt x="7813" y="10916"/>
                    <a:pt x="7076" y="11084"/>
                    <a:pt x="6346" y="11084"/>
                  </a:cubicBezTo>
                  <a:cubicBezTo>
                    <a:pt x="4623" y="11082"/>
                    <a:pt x="2963" y="10145"/>
                    <a:pt x="2124" y="8508"/>
                  </a:cubicBezTo>
                  <a:cubicBezTo>
                    <a:pt x="1767" y="7813"/>
                    <a:pt x="1599" y="7074"/>
                    <a:pt x="1599" y="6346"/>
                  </a:cubicBezTo>
                  <a:cubicBezTo>
                    <a:pt x="1600" y="4623"/>
                    <a:pt x="2537" y="2964"/>
                    <a:pt x="4176" y="2122"/>
                  </a:cubicBezTo>
                  <a:cubicBezTo>
                    <a:pt x="4871" y="1765"/>
                    <a:pt x="5607" y="1599"/>
                    <a:pt x="6337" y="1599"/>
                  </a:cubicBezTo>
                  <a:close/>
                  <a:moveTo>
                    <a:pt x="6341" y="0"/>
                  </a:moveTo>
                  <a:cubicBezTo>
                    <a:pt x="6340" y="0"/>
                    <a:pt x="6338" y="0"/>
                    <a:pt x="6337" y="0"/>
                  </a:cubicBezTo>
                  <a:cubicBezTo>
                    <a:pt x="5362" y="0"/>
                    <a:pt x="4369" y="227"/>
                    <a:pt x="3446" y="700"/>
                  </a:cubicBezTo>
                  <a:cubicBezTo>
                    <a:pt x="1259" y="1826"/>
                    <a:pt x="1" y="4046"/>
                    <a:pt x="1" y="6346"/>
                  </a:cubicBezTo>
                  <a:cubicBezTo>
                    <a:pt x="1" y="7320"/>
                    <a:pt x="228" y="8313"/>
                    <a:pt x="702" y="9238"/>
                  </a:cubicBezTo>
                  <a:cubicBezTo>
                    <a:pt x="1824" y="11422"/>
                    <a:pt x="4044" y="12682"/>
                    <a:pt x="6342" y="12682"/>
                  </a:cubicBezTo>
                  <a:cubicBezTo>
                    <a:pt x="6343" y="12682"/>
                    <a:pt x="6345" y="12682"/>
                    <a:pt x="6346" y="12682"/>
                  </a:cubicBezTo>
                  <a:cubicBezTo>
                    <a:pt x="7322" y="12682"/>
                    <a:pt x="8314" y="12456"/>
                    <a:pt x="9240" y="11980"/>
                  </a:cubicBezTo>
                  <a:cubicBezTo>
                    <a:pt x="11422" y="10856"/>
                    <a:pt x="12682" y="8638"/>
                    <a:pt x="12682" y="6337"/>
                  </a:cubicBezTo>
                  <a:cubicBezTo>
                    <a:pt x="12682" y="5362"/>
                    <a:pt x="12456" y="4369"/>
                    <a:pt x="11979" y="3444"/>
                  </a:cubicBezTo>
                  <a:cubicBezTo>
                    <a:pt x="10857" y="1260"/>
                    <a:pt x="8639" y="0"/>
                    <a:pt x="6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5634676" y="3079684"/>
              <a:ext cx="99543" cy="87209"/>
            </a:xfrm>
            <a:custGeom>
              <a:avLst/>
              <a:gdLst/>
              <a:ahLst/>
              <a:cxnLst/>
              <a:rect l="l" t="t" r="r" b="b"/>
              <a:pathLst>
                <a:path w="5246" h="4596" extrusionOk="0">
                  <a:moveTo>
                    <a:pt x="2620" y="1"/>
                  </a:moveTo>
                  <a:cubicBezTo>
                    <a:pt x="2267" y="1"/>
                    <a:pt x="1909" y="82"/>
                    <a:pt x="1574" y="254"/>
                  </a:cubicBezTo>
                  <a:cubicBezTo>
                    <a:pt x="443" y="836"/>
                    <a:pt x="1" y="2220"/>
                    <a:pt x="579" y="3347"/>
                  </a:cubicBezTo>
                  <a:cubicBezTo>
                    <a:pt x="985" y="4141"/>
                    <a:pt x="1791" y="4596"/>
                    <a:pt x="2625" y="4596"/>
                  </a:cubicBezTo>
                  <a:cubicBezTo>
                    <a:pt x="2978" y="4596"/>
                    <a:pt x="3337" y="4514"/>
                    <a:pt x="3672" y="4342"/>
                  </a:cubicBezTo>
                  <a:cubicBezTo>
                    <a:pt x="4799" y="3761"/>
                    <a:pt x="5245" y="2376"/>
                    <a:pt x="4667" y="1249"/>
                  </a:cubicBezTo>
                  <a:cubicBezTo>
                    <a:pt x="4258" y="456"/>
                    <a:pt x="3453" y="1"/>
                    <a:pt x="2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6007380" y="3069551"/>
              <a:ext cx="212634" cy="683517"/>
            </a:xfrm>
            <a:custGeom>
              <a:avLst/>
              <a:gdLst/>
              <a:ahLst/>
              <a:cxnLst/>
              <a:rect l="l" t="t" r="r" b="b"/>
              <a:pathLst>
                <a:path w="11206" h="36022" extrusionOk="0">
                  <a:moveTo>
                    <a:pt x="8714" y="1597"/>
                  </a:moveTo>
                  <a:cubicBezTo>
                    <a:pt x="8734" y="1597"/>
                    <a:pt x="8754" y="1598"/>
                    <a:pt x="8774" y="1599"/>
                  </a:cubicBezTo>
                  <a:lnTo>
                    <a:pt x="9277" y="1693"/>
                  </a:lnTo>
                  <a:lnTo>
                    <a:pt x="9585" y="1863"/>
                  </a:lnTo>
                  <a:lnTo>
                    <a:pt x="9539" y="1981"/>
                  </a:lnTo>
                  <a:cubicBezTo>
                    <a:pt x="9371" y="2336"/>
                    <a:pt x="8791" y="2918"/>
                    <a:pt x="8340" y="3481"/>
                  </a:cubicBezTo>
                  <a:cubicBezTo>
                    <a:pt x="7202" y="4949"/>
                    <a:pt x="6002" y="6526"/>
                    <a:pt x="5351" y="8465"/>
                  </a:cubicBezTo>
                  <a:cubicBezTo>
                    <a:pt x="4976" y="9589"/>
                    <a:pt x="4823" y="10734"/>
                    <a:pt x="4823" y="11869"/>
                  </a:cubicBezTo>
                  <a:cubicBezTo>
                    <a:pt x="4829" y="14976"/>
                    <a:pt x="5949" y="18030"/>
                    <a:pt x="6943" y="20833"/>
                  </a:cubicBezTo>
                  <a:cubicBezTo>
                    <a:pt x="7810" y="23259"/>
                    <a:pt x="8585" y="25853"/>
                    <a:pt x="8580" y="28245"/>
                  </a:cubicBezTo>
                  <a:cubicBezTo>
                    <a:pt x="8580" y="29587"/>
                    <a:pt x="8345" y="30858"/>
                    <a:pt x="7768" y="32041"/>
                  </a:cubicBezTo>
                  <a:cubicBezTo>
                    <a:pt x="7219" y="33176"/>
                    <a:pt x="6301" y="34126"/>
                    <a:pt x="5263" y="34368"/>
                  </a:cubicBezTo>
                  <a:lnTo>
                    <a:pt x="4776" y="34424"/>
                  </a:lnTo>
                  <a:cubicBezTo>
                    <a:pt x="4774" y="34424"/>
                    <a:pt x="4771" y="34424"/>
                    <a:pt x="4769" y="34424"/>
                  </a:cubicBezTo>
                  <a:cubicBezTo>
                    <a:pt x="4331" y="34424"/>
                    <a:pt x="3873" y="34287"/>
                    <a:pt x="3526" y="34057"/>
                  </a:cubicBezTo>
                  <a:cubicBezTo>
                    <a:pt x="3175" y="33825"/>
                    <a:pt x="2947" y="33524"/>
                    <a:pt x="2862" y="33176"/>
                  </a:cubicBezTo>
                  <a:lnTo>
                    <a:pt x="2816" y="32805"/>
                  </a:lnTo>
                  <a:cubicBezTo>
                    <a:pt x="2810" y="32306"/>
                    <a:pt x="3072" y="31711"/>
                    <a:pt x="3482" y="31026"/>
                  </a:cubicBezTo>
                  <a:cubicBezTo>
                    <a:pt x="3884" y="30342"/>
                    <a:pt x="4407" y="29598"/>
                    <a:pt x="4731" y="28707"/>
                  </a:cubicBezTo>
                  <a:cubicBezTo>
                    <a:pt x="4949" y="28095"/>
                    <a:pt x="5043" y="27480"/>
                    <a:pt x="5043" y="26876"/>
                  </a:cubicBezTo>
                  <a:cubicBezTo>
                    <a:pt x="5019" y="24396"/>
                    <a:pt x="3588" y="22174"/>
                    <a:pt x="2767" y="20166"/>
                  </a:cubicBezTo>
                  <a:cubicBezTo>
                    <a:pt x="1989" y="18314"/>
                    <a:pt x="1599" y="16298"/>
                    <a:pt x="1599" y="14280"/>
                  </a:cubicBezTo>
                  <a:cubicBezTo>
                    <a:pt x="1599" y="12121"/>
                    <a:pt x="2046" y="9962"/>
                    <a:pt x="2933" y="8002"/>
                  </a:cubicBezTo>
                  <a:cubicBezTo>
                    <a:pt x="3328" y="7124"/>
                    <a:pt x="4266" y="5434"/>
                    <a:pt x="5400" y="4028"/>
                  </a:cubicBezTo>
                  <a:cubicBezTo>
                    <a:pt x="6497" y="2624"/>
                    <a:pt x="7835" y="1597"/>
                    <a:pt x="8714" y="1597"/>
                  </a:cubicBezTo>
                  <a:close/>
                  <a:moveTo>
                    <a:pt x="8774" y="1"/>
                  </a:moveTo>
                  <a:cubicBezTo>
                    <a:pt x="6897" y="49"/>
                    <a:pt x="5415" y="1498"/>
                    <a:pt x="4156" y="3027"/>
                  </a:cubicBezTo>
                  <a:cubicBezTo>
                    <a:pt x="2907" y="4583"/>
                    <a:pt x="1939" y="6329"/>
                    <a:pt x="1479" y="7344"/>
                  </a:cubicBezTo>
                  <a:cubicBezTo>
                    <a:pt x="493" y="9521"/>
                    <a:pt x="1" y="11901"/>
                    <a:pt x="1" y="14280"/>
                  </a:cubicBezTo>
                  <a:cubicBezTo>
                    <a:pt x="1" y="16504"/>
                    <a:pt x="430" y="18727"/>
                    <a:pt x="1293" y="20785"/>
                  </a:cubicBezTo>
                  <a:cubicBezTo>
                    <a:pt x="2216" y="22940"/>
                    <a:pt x="3468" y="25065"/>
                    <a:pt x="3445" y="26876"/>
                  </a:cubicBezTo>
                  <a:cubicBezTo>
                    <a:pt x="3445" y="27317"/>
                    <a:pt x="3378" y="27743"/>
                    <a:pt x="3226" y="28170"/>
                  </a:cubicBezTo>
                  <a:cubicBezTo>
                    <a:pt x="3008" y="28789"/>
                    <a:pt x="2551" y="29470"/>
                    <a:pt x="2109" y="30214"/>
                  </a:cubicBezTo>
                  <a:cubicBezTo>
                    <a:pt x="1674" y="30956"/>
                    <a:pt x="1226" y="31789"/>
                    <a:pt x="1220" y="32805"/>
                  </a:cubicBezTo>
                  <a:cubicBezTo>
                    <a:pt x="1220" y="33049"/>
                    <a:pt x="1246" y="33301"/>
                    <a:pt x="1310" y="33557"/>
                  </a:cubicBezTo>
                  <a:cubicBezTo>
                    <a:pt x="1504" y="34357"/>
                    <a:pt x="2024" y="34985"/>
                    <a:pt x="2650" y="35393"/>
                  </a:cubicBezTo>
                  <a:cubicBezTo>
                    <a:pt x="3278" y="35803"/>
                    <a:pt x="4022" y="36020"/>
                    <a:pt x="4776" y="36022"/>
                  </a:cubicBezTo>
                  <a:cubicBezTo>
                    <a:pt x="5065" y="36022"/>
                    <a:pt x="5353" y="35989"/>
                    <a:pt x="5638" y="35920"/>
                  </a:cubicBezTo>
                  <a:cubicBezTo>
                    <a:pt x="7342" y="35495"/>
                    <a:pt x="8515" y="34146"/>
                    <a:pt x="9204" y="32741"/>
                  </a:cubicBezTo>
                  <a:cubicBezTo>
                    <a:pt x="9907" y="31304"/>
                    <a:pt x="10180" y="29773"/>
                    <a:pt x="10178" y="28247"/>
                  </a:cubicBezTo>
                  <a:cubicBezTo>
                    <a:pt x="10175" y="25517"/>
                    <a:pt x="9327" y="22776"/>
                    <a:pt x="8449" y="20298"/>
                  </a:cubicBezTo>
                  <a:cubicBezTo>
                    <a:pt x="7444" y="17494"/>
                    <a:pt x="6416" y="14581"/>
                    <a:pt x="6421" y="11870"/>
                  </a:cubicBezTo>
                  <a:cubicBezTo>
                    <a:pt x="6421" y="10875"/>
                    <a:pt x="6554" y="9910"/>
                    <a:pt x="6867" y="8970"/>
                  </a:cubicBezTo>
                  <a:cubicBezTo>
                    <a:pt x="7402" y="7358"/>
                    <a:pt x="8468" y="5916"/>
                    <a:pt x="9601" y="4461"/>
                  </a:cubicBezTo>
                  <a:cubicBezTo>
                    <a:pt x="9820" y="4179"/>
                    <a:pt x="10180" y="3805"/>
                    <a:pt x="10507" y="3393"/>
                  </a:cubicBezTo>
                  <a:cubicBezTo>
                    <a:pt x="10821" y="2974"/>
                    <a:pt x="11175" y="2525"/>
                    <a:pt x="11198" y="1820"/>
                  </a:cubicBezTo>
                  <a:cubicBezTo>
                    <a:pt x="11206" y="1474"/>
                    <a:pt x="11059" y="1084"/>
                    <a:pt x="10805" y="812"/>
                  </a:cubicBezTo>
                  <a:cubicBezTo>
                    <a:pt x="10553" y="534"/>
                    <a:pt x="10233" y="350"/>
                    <a:pt x="9854" y="202"/>
                  </a:cubicBezTo>
                  <a:cubicBezTo>
                    <a:pt x="9500" y="66"/>
                    <a:pt x="9134" y="1"/>
                    <a:pt x="8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5852537" y="2789753"/>
              <a:ext cx="485248" cy="883856"/>
            </a:xfrm>
            <a:custGeom>
              <a:avLst/>
              <a:gdLst/>
              <a:ahLst/>
              <a:cxnLst/>
              <a:rect l="l" t="t" r="r" b="b"/>
              <a:pathLst>
                <a:path w="25573" h="46580" extrusionOk="0">
                  <a:moveTo>
                    <a:pt x="19131" y="17753"/>
                  </a:moveTo>
                  <a:cubicBezTo>
                    <a:pt x="19311" y="18693"/>
                    <a:pt x="19502" y="19643"/>
                    <a:pt x="19737" y="20592"/>
                  </a:cubicBezTo>
                  <a:cubicBezTo>
                    <a:pt x="20735" y="24716"/>
                    <a:pt x="22407" y="28562"/>
                    <a:pt x="23329" y="32524"/>
                  </a:cubicBezTo>
                  <a:cubicBezTo>
                    <a:pt x="23728" y="34227"/>
                    <a:pt x="23974" y="35991"/>
                    <a:pt x="23974" y="37717"/>
                  </a:cubicBezTo>
                  <a:cubicBezTo>
                    <a:pt x="23974" y="39992"/>
                    <a:pt x="23546" y="42187"/>
                    <a:pt x="22489" y="44116"/>
                  </a:cubicBezTo>
                  <a:cubicBezTo>
                    <a:pt x="22231" y="44610"/>
                    <a:pt x="21909" y="44940"/>
                    <a:pt x="21711" y="44969"/>
                  </a:cubicBezTo>
                  <a:lnTo>
                    <a:pt x="21609" y="44981"/>
                  </a:lnTo>
                  <a:lnTo>
                    <a:pt x="21092" y="44696"/>
                  </a:lnTo>
                  <a:cubicBezTo>
                    <a:pt x="20905" y="44495"/>
                    <a:pt x="20764" y="44189"/>
                    <a:pt x="20738" y="43936"/>
                  </a:cubicBezTo>
                  <a:lnTo>
                    <a:pt x="20737" y="43936"/>
                  </a:lnTo>
                  <a:lnTo>
                    <a:pt x="20737" y="43936"/>
                  </a:lnTo>
                  <a:lnTo>
                    <a:pt x="20725" y="43701"/>
                  </a:lnTo>
                  <a:cubicBezTo>
                    <a:pt x="20717" y="43045"/>
                    <a:pt x="21011" y="42256"/>
                    <a:pt x="21266" y="41356"/>
                  </a:cubicBezTo>
                  <a:cubicBezTo>
                    <a:pt x="21573" y="40235"/>
                    <a:pt x="21700" y="39106"/>
                    <a:pt x="21700" y="37984"/>
                  </a:cubicBezTo>
                  <a:cubicBezTo>
                    <a:pt x="21695" y="34858"/>
                    <a:pt x="20731" y="31787"/>
                    <a:pt x="19869" y="28907"/>
                  </a:cubicBezTo>
                  <a:cubicBezTo>
                    <a:pt x="19144" y="26459"/>
                    <a:pt x="18497" y="23896"/>
                    <a:pt x="18499" y="21487"/>
                  </a:cubicBezTo>
                  <a:cubicBezTo>
                    <a:pt x="18499" y="20189"/>
                    <a:pt x="18682" y="18938"/>
                    <a:pt x="19131" y="17753"/>
                  </a:cubicBezTo>
                  <a:close/>
                  <a:moveTo>
                    <a:pt x="2191" y="0"/>
                  </a:moveTo>
                  <a:cubicBezTo>
                    <a:pt x="1714" y="0"/>
                    <a:pt x="1234" y="25"/>
                    <a:pt x="754" y="80"/>
                  </a:cubicBezTo>
                  <a:cubicBezTo>
                    <a:pt x="316" y="130"/>
                    <a:pt x="1" y="524"/>
                    <a:pt x="51" y="962"/>
                  </a:cubicBezTo>
                  <a:cubicBezTo>
                    <a:pt x="97" y="1371"/>
                    <a:pt x="441" y="1672"/>
                    <a:pt x="842" y="1672"/>
                  </a:cubicBezTo>
                  <a:cubicBezTo>
                    <a:pt x="872" y="1672"/>
                    <a:pt x="902" y="1670"/>
                    <a:pt x="933" y="1667"/>
                  </a:cubicBezTo>
                  <a:cubicBezTo>
                    <a:pt x="1351" y="1620"/>
                    <a:pt x="1770" y="1597"/>
                    <a:pt x="2191" y="1597"/>
                  </a:cubicBezTo>
                  <a:cubicBezTo>
                    <a:pt x="2196" y="1597"/>
                    <a:pt x="2201" y="1597"/>
                    <a:pt x="2206" y="1597"/>
                  </a:cubicBezTo>
                  <a:cubicBezTo>
                    <a:pt x="5747" y="1597"/>
                    <a:pt x="9312" y="3230"/>
                    <a:pt x="12116" y="5253"/>
                  </a:cubicBezTo>
                  <a:cubicBezTo>
                    <a:pt x="14919" y="7251"/>
                    <a:pt x="16965" y="9715"/>
                    <a:pt x="17418" y="10915"/>
                  </a:cubicBezTo>
                  <a:cubicBezTo>
                    <a:pt x="17950" y="12273"/>
                    <a:pt x="18318" y="13697"/>
                    <a:pt x="18629" y="15160"/>
                  </a:cubicBezTo>
                  <a:lnTo>
                    <a:pt x="18629" y="15160"/>
                  </a:lnTo>
                  <a:cubicBezTo>
                    <a:pt x="18324" y="15703"/>
                    <a:pt x="18035" y="16259"/>
                    <a:pt x="17780" y="16827"/>
                  </a:cubicBezTo>
                  <a:lnTo>
                    <a:pt x="17772" y="16844"/>
                  </a:lnTo>
                  <a:cubicBezTo>
                    <a:pt x="17143" y="18347"/>
                    <a:pt x="16901" y="19919"/>
                    <a:pt x="16901" y="21487"/>
                  </a:cubicBezTo>
                  <a:cubicBezTo>
                    <a:pt x="16904" y="24178"/>
                    <a:pt x="17602" y="26872"/>
                    <a:pt x="18338" y="29362"/>
                  </a:cubicBezTo>
                  <a:cubicBezTo>
                    <a:pt x="19210" y="32253"/>
                    <a:pt x="20105" y="35195"/>
                    <a:pt x="20102" y="37985"/>
                  </a:cubicBezTo>
                  <a:cubicBezTo>
                    <a:pt x="20102" y="38986"/>
                    <a:pt x="19989" y="39969"/>
                    <a:pt x="19726" y="40934"/>
                  </a:cubicBezTo>
                  <a:cubicBezTo>
                    <a:pt x="19517" y="41719"/>
                    <a:pt x="19135" y="42627"/>
                    <a:pt x="19127" y="43701"/>
                  </a:cubicBezTo>
                  <a:lnTo>
                    <a:pt x="19151" y="44117"/>
                  </a:lnTo>
                  <a:lnTo>
                    <a:pt x="19151" y="44125"/>
                  </a:lnTo>
                  <a:cubicBezTo>
                    <a:pt x="19229" y="44746"/>
                    <a:pt x="19500" y="45316"/>
                    <a:pt x="19910" y="45771"/>
                  </a:cubicBezTo>
                  <a:cubicBezTo>
                    <a:pt x="20317" y="46219"/>
                    <a:pt x="20901" y="46576"/>
                    <a:pt x="21609" y="46579"/>
                  </a:cubicBezTo>
                  <a:lnTo>
                    <a:pt x="22103" y="46518"/>
                  </a:lnTo>
                  <a:cubicBezTo>
                    <a:pt x="23089" y="46241"/>
                    <a:pt x="23561" y="45464"/>
                    <a:pt x="23890" y="44884"/>
                  </a:cubicBezTo>
                  <a:cubicBezTo>
                    <a:pt x="25106" y="42664"/>
                    <a:pt x="25572" y="40190"/>
                    <a:pt x="25572" y="37717"/>
                  </a:cubicBezTo>
                  <a:cubicBezTo>
                    <a:pt x="25572" y="35840"/>
                    <a:pt x="25304" y="33958"/>
                    <a:pt x="24885" y="32162"/>
                  </a:cubicBezTo>
                  <a:cubicBezTo>
                    <a:pt x="23912" y="28014"/>
                    <a:pt x="22236" y="24163"/>
                    <a:pt x="21288" y="20214"/>
                  </a:cubicBezTo>
                  <a:cubicBezTo>
                    <a:pt x="20880" y="18559"/>
                    <a:pt x="20597" y="16849"/>
                    <a:pt x="20256" y="15134"/>
                  </a:cubicBezTo>
                  <a:cubicBezTo>
                    <a:pt x="20254" y="15123"/>
                    <a:pt x="20251" y="15111"/>
                    <a:pt x="20248" y="15100"/>
                  </a:cubicBezTo>
                  <a:lnTo>
                    <a:pt x="20248" y="15100"/>
                  </a:lnTo>
                  <a:cubicBezTo>
                    <a:pt x="19917" y="13505"/>
                    <a:pt x="19519" y="11900"/>
                    <a:pt x="18904" y="10331"/>
                  </a:cubicBezTo>
                  <a:cubicBezTo>
                    <a:pt x="18190" y="8581"/>
                    <a:pt x="16043" y="6132"/>
                    <a:pt x="13048" y="3956"/>
                  </a:cubicBezTo>
                  <a:cubicBezTo>
                    <a:pt x="10058" y="1807"/>
                    <a:pt x="6229" y="5"/>
                    <a:pt x="2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5931590" y="2819336"/>
              <a:ext cx="109922" cy="502249"/>
            </a:xfrm>
            <a:custGeom>
              <a:avLst/>
              <a:gdLst/>
              <a:ahLst/>
              <a:cxnLst/>
              <a:rect l="l" t="t" r="r" b="b"/>
              <a:pathLst>
                <a:path w="5793" h="26469" extrusionOk="0">
                  <a:moveTo>
                    <a:pt x="4596" y="0"/>
                  </a:moveTo>
                  <a:cubicBezTo>
                    <a:pt x="4160" y="0"/>
                    <a:pt x="3805" y="350"/>
                    <a:pt x="3798" y="788"/>
                  </a:cubicBezTo>
                  <a:cubicBezTo>
                    <a:pt x="3792" y="1336"/>
                    <a:pt x="3725" y="1887"/>
                    <a:pt x="3605" y="2418"/>
                  </a:cubicBezTo>
                  <a:lnTo>
                    <a:pt x="3606" y="2419"/>
                  </a:lnTo>
                  <a:lnTo>
                    <a:pt x="3606" y="2419"/>
                  </a:lnTo>
                  <a:cubicBezTo>
                    <a:pt x="3105" y="4531"/>
                    <a:pt x="1856" y="6546"/>
                    <a:pt x="1023" y="8857"/>
                  </a:cubicBezTo>
                  <a:cubicBezTo>
                    <a:pt x="342" y="10741"/>
                    <a:pt x="0" y="12744"/>
                    <a:pt x="0" y="14746"/>
                  </a:cubicBezTo>
                  <a:cubicBezTo>
                    <a:pt x="0" y="16289"/>
                    <a:pt x="203" y="17833"/>
                    <a:pt x="612" y="19323"/>
                  </a:cubicBezTo>
                  <a:cubicBezTo>
                    <a:pt x="1301" y="21862"/>
                    <a:pt x="2579" y="24211"/>
                    <a:pt x="4296" y="26193"/>
                  </a:cubicBezTo>
                  <a:cubicBezTo>
                    <a:pt x="4453" y="26375"/>
                    <a:pt x="4675" y="26469"/>
                    <a:pt x="4899" y="26469"/>
                  </a:cubicBezTo>
                  <a:cubicBezTo>
                    <a:pt x="5084" y="26469"/>
                    <a:pt x="5270" y="26404"/>
                    <a:pt x="5421" y="26274"/>
                  </a:cubicBezTo>
                  <a:cubicBezTo>
                    <a:pt x="5755" y="25984"/>
                    <a:pt x="5792" y="25480"/>
                    <a:pt x="5502" y="25147"/>
                  </a:cubicBezTo>
                  <a:cubicBezTo>
                    <a:pt x="3939" y="23341"/>
                    <a:pt x="2776" y="21201"/>
                    <a:pt x="2154" y="18904"/>
                  </a:cubicBezTo>
                  <a:cubicBezTo>
                    <a:pt x="1782" y="17552"/>
                    <a:pt x="1597" y="16149"/>
                    <a:pt x="1597" y="14746"/>
                  </a:cubicBezTo>
                  <a:cubicBezTo>
                    <a:pt x="1597" y="12925"/>
                    <a:pt x="1909" y="11104"/>
                    <a:pt x="2528" y="9398"/>
                  </a:cubicBezTo>
                  <a:cubicBezTo>
                    <a:pt x="3268" y="7294"/>
                    <a:pt x="4565" y="5231"/>
                    <a:pt x="5161" y="2782"/>
                  </a:cubicBezTo>
                  <a:lnTo>
                    <a:pt x="5163" y="2772"/>
                  </a:lnTo>
                  <a:cubicBezTo>
                    <a:pt x="5309" y="2132"/>
                    <a:pt x="5387" y="1471"/>
                    <a:pt x="5396" y="809"/>
                  </a:cubicBezTo>
                  <a:cubicBezTo>
                    <a:pt x="5401" y="368"/>
                    <a:pt x="5049" y="5"/>
                    <a:pt x="4607" y="0"/>
                  </a:cubicBezTo>
                  <a:cubicBezTo>
                    <a:pt x="4604" y="0"/>
                    <a:pt x="4600" y="0"/>
                    <a:pt x="4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5246354" y="2404298"/>
              <a:ext cx="1115161" cy="592381"/>
            </a:xfrm>
            <a:custGeom>
              <a:avLst/>
              <a:gdLst/>
              <a:ahLst/>
              <a:cxnLst/>
              <a:rect l="l" t="t" r="r" b="b"/>
              <a:pathLst>
                <a:path w="58770" h="31219" extrusionOk="0">
                  <a:moveTo>
                    <a:pt x="41821" y="0"/>
                  </a:moveTo>
                  <a:cubicBezTo>
                    <a:pt x="35072" y="0"/>
                    <a:pt x="28219" y="1562"/>
                    <a:pt x="21805" y="4857"/>
                  </a:cubicBezTo>
                  <a:cubicBezTo>
                    <a:pt x="10940" y="10440"/>
                    <a:pt x="3388" y="19936"/>
                    <a:pt x="0" y="30740"/>
                  </a:cubicBezTo>
                  <a:lnTo>
                    <a:pt x="1525" y="31219"/>
                  </a:lnTo>
                  <a:cubicBezTo>
                    <a:pt x="4793" y="20803"/>
                    <a:pt x="12063" y="11660"/>
                    <a:pt x="22535" y="6278"/>
                  </a:cubicBezTo>
                  <a:cubicBezTo>
                    <a:pt x="28720" y="3103"/>
                    <a:pt x="35318" y="1598"/>
                    <a:pt x="41821" y="1597"/>
                  </a:cubicBezTo>
                  <a:cubicBezTo>
                    <a:pt x="47447" y="1597"/>
                    <a:pt x="53002" y="2724"/>
                    <a:pt x="58155" y="4872"/>
                  </a:cubicBezTo>
                  <a:lnTo>
                    <a:pt x="58769" y="3399"/>
                  </a:lnTo>
                  <a:cubicBezTo>
                    <a:pt x="53425" y="1169"/>
                    <a:pt x="47661" y="0"/>
                    <a:pt x="41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5"/>
          <p:cNvGrpSpPr/>
          <p:nvPr/>
        </p:nvGrpSpPr>
        <p:grpSpPr>
          <a:xfrm rot="9991154">
            <a:off x="5845945" y="711862"/>
            <a:ext cx="2043439" cy="2292930"/>
            <a:chOff x="-1138651" y="1291381"/>
            <a:chExt cx="3083685" cy="3412102"/>
          </a:xfrm>
        </p:grpSpPr>
        <p:sp>
          <p:nvSpPr>
            <p:cNvPr id="964" name="Google Shape;964;p35"/>
            <p:cNvSpPr/>
            <p:nvPr/>
          </p:nvSpPr>
          <p:spPr>
            <a:xfrm>
              <a:off x="-1138651" y="1291381"/>
              <a:ext cx="3083685" cy="3412102"/>
            </a:xfrm>
            <a:custGeom>
              <a:avLst/>
              <a:gdLst/>
              <a:ahLst/>
              <a:cxnLst/>
              <a:rect l="l" t="t" r="r" b="b"/>
              <a:pathLst>
                <a:path w="162513" h="179821" extrusionOk="0">
                  <a:moveTo>
                    <a:pt x="23849" y="0"/>
                  </a:moveTo>
                  <a:cubicBezTo>
                    <a:pt x="23392" y="0"/>
                    <a:pt x="22942" y="53"/>
                    <a:pt x="22510" y="161"/>
                  </a:cubicBezTo>
                  <a:lnTo>
                    <a:pt x="22508" y="162"/>
                  </a:lnTo>
                  <a:cubicBezTo>
                    <a:pt x="20472" y="670"/>
                    <a:pt x="18754" y="2164"/>
                    <a:pt x="17672" y="4367"/>
                  </a:cubicBezTo>
                  <a:lnTo>
                    <a:pt x="17669" y="4370"/>
                  </a:lnTo>
                  <a:cubicBezTo>
                    <a:pt x="17588" y="4537"/>
                    <a:pt x="17510" y="4707"/>
                    <a:pt x="17437" y="4878"/>
                  </a:cubicBezTo>
                  <a:cubicBezTo>
                    <a:pt x="16760" y="4433"/>
                    <a:pt x="15987" y="4192"/>
                    <a:pt x="15184" y="4188"/>
                  </a:cubicBezTo>
                  <a:lnTo>
                    <a:pt x="15057" y="4188"/>
                  </a:lnTo>
                  <a:lnTo>
                    <a:pt x="14294" y="4284"/>
                  </a:lnTo>
                  <a:lnTo>
                    <a:pt x="14155" y="4323"/>
                  </a:lnTo>
                  <a:cubicBezTo>
                    <a:pt x="12359" y="4825"/>
                    <a:pt x="11546" y="6260"/>
                    <a:pt x="11199" y="6871"/>
                  </a:cubicBezTo>
                  <a:lnTo>
                    <a:pt x="11193" y="6883"/>
                  </a:lnTo>
                  <a:lnTo>
                    <a:pt x="11185" y="6896"/>
                  </a:lnTo>
                  <a:cubicBezTo>
                    <a:pt x="10899" y="7417"/>
                    <a:pt x="10642" y="7964"/>
                    <a:pt x="10419" y="8528"/>
                  </a:cubicBezTo>
                  <a:cubicBezTo>
                    <a:pt x="8972" y="9757"/>
                    <a:pt x="7055" y="11632"/>
                    <a:pt x="5438" y="14058"/>
                  </a:cubicBezTo>
                  <a:cubicBezTo>
                    <a:pt x="3191" y="17424"/>
                    <a:pt x="2049" y="21010"/>
                    <a:pt x="2038" y="24714"/>
                  </a:cubicBezTo>
                  <a:lnTo>
                    <a:pt x="2038" y="24721"/>
                  </a:lnTo>
                  <a:cubicBezTo>
                    <a:pt x="2038" y="25416"/>
                    <a:pt x="2078" y="26115"/>
                    <a:pt x="2159" y="26797"/>
                  </a:cubicBezTo>
                  <a:cubicBezTo>
                    <a:pt x="2295" y="27967"/>
                    <a:pt x="2364" y="29124"/>
                    <a:pt x="2364" y="30235"/>
                  </a:cubicBezTo>
                  <a:lnTo>
                    <a:pt x="2364" y="30240"/>
                  </a:lnTo>
                  <a:cubicBezTo>
                    <a:pt x="2371" y="33788"/>
                    <a:pt x="1695" y="36417"/>
                    <a:pt x="1041" y="38960"/>
                  </a:cubicBezTo>
                  <a:cubicBezTo>
                    <a:pt x="516" y="41004"/>
                    <a:pt x="20" y="42934"/>
                    <a:pt x="0" y="45024"/>
                  </a:cubicBezTo>
                  <a:lnTo>
                    <a:pt x="0" y="45043"/>
                  </a:lnTo>
                  <a:cubicBezTo>
                    <a:pt x="0" y="45835"/>
                    <a:pt x="78" y="46615"/>
                    <a:pt x="232" y="47362"/>
                  </a:cubicBezTo>
                  <a:lnTo>
                    <a:pt x="234" y="47369"/>
                  </a:lnTo>
                  <a:cubicBezTo>
                    <a:pt x="514" y="48695"/>
                    <a:pt x="1116" y="50126"/>
                    <a:pt x="1974" y="51507"/>
                  </a:cubicBezTo>
                  <a:cubicBezTo>
                    <a:pt x="2914" y="53019"/>
                    <a:pt x="4114" y="54405"/>
                    <a:pt x="5546" y="55629"/>
                  </a:cubicBezTo>
                  <a:cubicBezTo>
                    <a:pt x="5851" y="61484"/>
                    <a:pt x="7077" y="70331"/>
                    <a:pt x="11026" y="80662"/>
                  </a:cubicBezTo>
                  <a:cubicBezTo>
                    <a:pt x="13280" y="86553"/>
                    <a:pt x="16203" y="92349"/>
                    <a:pt x="19716" y="97882"/>
                  </a:cubicBezTo>
                  <a:cubicBezTo>
                    <a:pt x="21682" y="100978"/>
                    <a:pt x="23866" y="104046"/>
                    <a:pt x="26209" y="106999"/>
                  </a:cubicBezTo>
                  <a:cubicBezTo>
                    <a:pt x="28713" y="110155"/>
                    <a:pt x="31463" y="113263"/>
                    <a:pt x="34385" y="116241"/>
                  </a:cubicBezTo>
                  <a:cubicBezTo>
                    <a:pt x="38568" y="120505"/>
                    <a:pt x="42915" y="124515"/>
                    <a:pt x="47302" y="128157"/>
                  </a:cubicBezTo>
                  <a:cubicBezTo>
                    <a:pt x="51323" y="131497"/>
                    <a:pt x="55473" y="134606"/>
                    <a:pt x="59636" y="137396"/>
                  </a:cubicBezTo>
                  <a:cubicBezTo>
                    <a:pt x="66768" y="142178"/>
                    <a:pt x="74099" y="146146"/>
                    <a:pt x="81422" y="149189"/>
                  </a:cubicBezTo>
                  <a:cubicBezTo>
                    <a:pt x="86901" y="151465"/>
                    <a:pt x="92300" y="153199"/>
                    <a:pt x="97470" y="154340"/>
                  </a:cubicBezTo>
                  <a:cubicBezTo>
                    <a:pt x="100687" y="155053"/>
                    <a:pt x="103106" y="155371"/>
                    <a:pt x="104518" y="155511"/>
                  </a:cubicBezTo>
                  <a:cubicBezTo>
                    <a:pt x="105881" y="157622"/>
                    <a:pt x="109018" y="162095"/>
                    <a:pt x="113737" y="166621"/>
                  </a:cubicBezTo>
                  <a:cubicBezTo>
                    <a:pt x="117524" y="170252"/>
                    <a:pt x="121568" y="173191"/>
                    <a:pt x="125759" y="175355"/>
                  </a:cubicBezTo>
                  <a:cubicBezTo>
                    <a:pt x="131061" y="178094"/>
                    <a:pt x="136608" y="179596"/>
                    <a:pt x="142247" y="179819"/>
                  </a:cubicBezTo>
                  <a:cubicBezTo>
                    <a:pt x="142283" y="179820"/>
                    <a:pt x="142321" y="179820"/>
                    <a:pt x="142355" y="179820"/>
                  </a:cubicBezTo>
                  <a:cubicBezTo>
                    <a:pt x="143347" y="179820"/>
                    <a:pt x="144262" y="179284"/>
                    <a:pt x="144748" y="178422"/>
                  </a:cubicBezTo>
                  <a:cubicBezTo>
                    <a:pt x="145258" y="177517"/>
                    <a:pt x="145219" y="176420"/>
                    <a:pt x="144645" y="175555"/>
                  </a:cubicBezTo>
                  <a:lnTo>
                    <a:pt x="144639" y="175545"/>
                  </a:lnTo>
                  <a:cubicBezTo>
                    <a:pt x="144617" y="175512"/>
                    <a:pt x="144488" y="175314"/>
                    <a:pt x="144265" y="174954"/>
                  </a:cubicBezTo>
                  <a:lnTo>
                    <a:pt x="144262" y="174950"/>
                  </a:lnTo>
                  <a:cubicBezTo>
                    <a:pt x="143582" y="173860"/>
                    <a:pt x="141194" y="169900"/>
                    <a:pt x="139037" y="164644"/>
                  </a:cubicBezTo>
                  <a:cubicBezTo>
                    <a:pt x="136502" y="158467"/>
                    <a:pt x="135218" y="152848"/>
                    <a:pt x="135219" y="147945"/>
                  </a:cubicBezTo>
                  <a:lnTo>
                    <a:pt x="135221" y="147909"/>
                  </a:lnTo>
                  <a:lnTo>
                    <a:pt x="135221" y="147883"/>
                  </a:lnTo>
                  <a:cubicBezTo>
                    <a:pt x="135216" y="145851"/>
                    <a:pt x="137028" y="143842"/>
                    <a:pt x="138548" y="142513"/>
                  </a:cubicBezTo>
                  <a:lnTo>
                    <a:pt x="138551" y="142512"/>
                  </a:lnTo>
                  <a:cubicBezTo>
                    <a:pt x="142215" y="139300"/>
                    <a:pt x="147954" y="136646"/>
                    <a:pt x="152123" y="134986"/>
                  </a:cubicBezTo>
                  <a:cubicBezTo>
                    <a:pt x="154531" y="134024"/>
                    <a:pt x="156680" y="133288"/>
                    <a:pt x="158058" y="132839"/>
                  </a:cubicBezTo>
                  <a:cubicBezTo>
                    <a:pt x="159355" y="132417"/>
                    <a:pt x="160220" y="132167"/>
                    <a:pt x="160454" y="132100"/>
                  </a:cubicBezTo>
                  <a:cubicBezTo>
                    <a:pt x="160459" y="132099"/>
                    <a:pt x="160464" y="132097"/>
                    <a:pt x="160470" y="132095"/>
                  </a:cubicBezTo>
                  <a:cubicBezTo>
                    <a:pt x="161546" y="131790"/>
                    <a:pt x="162322" y="130876"/>
                    <a:pt x="162450" y="129765"/>
                  </a:cubicBezTo>
                  <a:lnTo>
                    <a:pt x="162450" y="129762"/>
                  </a:lnTo>
                  <a:cubicBezTo>
                    <a:pt x="162512" y="129217"/>
                    <a:pt x="162411" y="128672"/>
                    <a:pt x="162158" y="128185"/>
                  </a:cubicBezTo>
                  <a:cubicBezTo>
                    <a:pt x="161906" y="127699"/>
                    <a:pt x="161518" y="127303"/>
                    <a:pt x="161036" y="127039"/>
                  </a:cubicBezTo>
                  <a:cubicBezTo>
                    <a:pt x="156243" y="124423"/>
                    <a:pt x="150900" y="123097"/>
                    <a:pt x="145152" y="123097"/>
                  </a:cubicBezTo>
                  <a:lnTo>
                    <a:pt x="145141" y="123097"/>
                  </a:lnTo>
                  <a:cubicBezTo>
                    <a:pt x="140905" y="123104"/>
                    <a:pt x="136417" y="123825"/>
                    <a:pt x="131800" y="125237"/>
                  </a:cubicBezTo>
                  <a:cubicBezTo>
                    <a:pt x="128052" y="126383"/>
                    <a:pt x="124190" y="127994"/>
                    <a:pt x="120319" y="130022"/>
                  </a:cubicBezTo>
                  <a:cubicBezTo>
                    <a:pt x="114705" y="132965"/>
                    <a:pt x="110386" y="136096"/>
                    <a:pt x="108188" y="137805"/>
                  </a:cubicBezTo>
                  <a:cubicBezTo>
                    <a:pt x="102147" y="135469"/>
                    <a:pt x="97482" y="132187"/>
                    <a:pt x="93951" y="127794"/>
                  </a:cubicBezTo>
                  <a:cubicBezTo>
                    <a:pt x="88022" y="120420"/>
                    <a:pt x="85485" y="109947"/>
                    <a:pt x="83625" y="99726"/>
                  </a:cubicBezTo>
                  <a:cubicBezTo>
                    <a:pt x="82886" y="95672"/>
                    <a:pt x="82209" y="91352"/>
                    <a:pt x="81494" y="86778"/>
                  </a:cubicBezTo>
                  <a:cubicBezTo>
                    <a:pt x="80113" y="77958"/>
                    <a:pt x="78547" y="67962"/>
                    <a:pt x="76092" y="57218"/>
                  </a:cubicBezTo>
                  <a:cubicBezTo>
                    <a:pt x="75027" y="52561"/>
                    <a:pt x="73574" y="48052"/>
                    <a:pt x="71775" y="43819"/>
                  </a:cubicBezTo>
                  <a:cubicBezTo>
                    <a:pt x="70114" y="39912"/>
                    <a:pt x="68120" y="36149"/>
                    <a:pt x="65849" y="32633"/>
                  </a:cubicBezTo>
                  <a:cubicBezTo>
                    <a:pt x="61907" y="26534"/>
                    <a:pt x="57046" y="21030"/>
                    <a:pt x="51401" y="16275"/>
                  </a:cubicBezTo>
                  <a:cubicBezTo>
                    <a:pt x="47198" y="12735"/>
                    <a:pt x="42583" y="9620"/>
                    <a:pt x="37683" y="7016"/>
                  </a:cubicBezTo>
                  <a:cubicBezTo>
                    <a:pt x="34119" y="5122"/>
                    <a:pt x="31049" y="3845"/>
                    <a:pt x="28886" y="3045"/>
                  </a:cubicBezTo>
                  <a:cubicBezTo>
                    <a:pt x="28492" y="2206"/>
                    <a:pt x="27857" y="1481"/>
                    <a:pt x="27042" y="948"/>
                  </a:cubicBezTo>
                  <a:cubicBezTo>
                    <a:pt x="26099" y="329"/>
                    <a:pt x="24995" y="2"/>
                    <a:pt x="23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-1101686" y="1328347"/>
              <a:ext cx="3009493" cy="3338138"/>
            </a:xfrm>
            <a:custGeom>
              <a:avLst/>
              <a:gdLst/>
              <a:ahLst/>
              <a:cxnLst/>
              <a:rect l="l" t="t" r="r" b="b"/>
              <a:pathLst>
                <a:path w="158603" h="175923" extrusionOk="0">
                  <a:moveTo>
                    <a:pt x="21901" y="1"/>
                  </a:moveTo>
                  <a:cubicBezTo>
                    <a:pt x="21613" y="1"/>
                    <a:pt x="21321" y="34"/>
                    <a:pt x="21033" y="105"/>
                  </a:cubicBezTo>
                  <a:cubicBezTo>
                    <a:pt x="19335" y="529"/>
                    <a:pt x="18161" y="1878"/>
                    <a:pt x="17473" y="3278"/>
                  </a:cubicBezTo>
                  <a:cubicBezTo>
                    <a:pt x="16770" y="4717"/>
                    <a:pt x="16496" y="6248"/>
                    <a:pt x="16496" y="7776"/>
                  </a:cubicBezTo>
                  <a:cubicBezTo>
                    <a:pt x="16500" y="10504"/>
                    <a:pt x="17347" y="13245"/>
                    <a:pt x="18231" y="15726"/>
                  </a:cubicBezTo>
                  <a:cubicBezTo>
                    <a:pt x="19232" y="18529"/>
                    <a:pt x="20259" y="21440"/>
                    <a:pt x="20255" y="24152"/>
                  </a:cubicBezTo>
                  <a:cubicBezTo>
                    <a:pt x="20255" y="25146"/>
                    <a:pt x="20121" y="26112"/>
                    <a:pt x="19809" y="27054"/>
                  </a:cubicBezTo>
                  <a:cubicBezTo>
                    <a:pt x="19407" y="28275"/>
                    <a:pt x="18696" y="29397"/>
                    <a:pt x="17882" y="30501"/>
                  </a:cubicBezTo>
                  <a:cubicBezTo>
                    <a:pt x="17918" y="30096"/>
                    <a:pt x="17933" y="29687"/>
                    <a:pt x="17933" y="29280"/>
                  </a:cubicBezTo>
                  <a:cubicBezTo>
                    <a:pt x="17932" y="26591"/>
                    <a:pt x="17233" y="23898"/>
                    <a:pt x="16499" y="21407"/>
                  </a:cubicBezTo>
                  <a:cubicBezTo>
                    <a:pt x="15624" y="18516"/>
                    <a:pt x="14729" y="15574"/>
                    <a:pt x="14734" y="12785"/>
                  </a:cubicBezTo>
                  <a:cubicBezTo>
                    <a:pt x="14734" y="11783"/>
                    <a:pt x="14846" y="10801"/>
                    <a:pt x="15111" y="9837"/>
                  </a:cubicBezTo>
                  <a:cubicBezTo>
                    <a:pt x="15319" y="9048"/>
                    <a:pt x="15699" y="8142"/>
                    <a:pt x="15707" y="7068"/>
                  </a:cubicBezTo>
                  <a:lnTo>
                    <a:pt x="15687" y="6653"/>
                  </a:lnTo>
                  <a:lnTo>
                    <a:pt x="15685" y="6644"/>
                  </a:lnTo>
                  <a:cubicBezTo>
                    <a:pt x="15609" y="6024"/>
                    <a:pt x="15336" y="5453"/>
                    <a:pt x="14926" y="4998"/>
                  </a:cubicBezTo>
                  <a:cubicBezTo>
                    <a:pt x="14519" y="4550"/>
                    <a:pt x="13936" y="4193"/>
                    <a:pt x="13228" y="4190"/>
                  </a:cubicBezTo>
                  <a:lnTo>
                    <a:pt x="12734" y="4253"/>
                  </a:lnTo>
                  <a:cubicBezTo>
                    <a:pt x="11748" y="4527"/>
                    <a:pt x="11274" y="5306"/>
                    <a:pt x="10945" y="5885"/>
                  </a:cubicBezTo>
                  <a:cubicBezTo>
                    <a:pt x="10615" y="6490"/>
                    <a:pt x="10339" y="7112"/>
                    <a:pt x="10114" y="7748"/>
                  </a:cubicBezTo>
                  <a:cubicBezTo>
                    <a:pt x="7517" y="9870"/>
                    <a:pt x="2062" y="15133"/>
                    <a:pt x="2039" y="22773"/>
                  </a:cubicBezTo>
                  <a:cubicBezTo>
                    <a:pt x="2039" y="23375"/>
                    <a:pt x="2073" y="23992"/>
                    <a:pt x="2148" y="24623"/>
                  </a:cubicBezTo>
                  <a:cubicBezTo>
                    <a:pt x="2299" y="25936"/>
                    <a:pt x="2364" y="27154"/>
                    <a:pt x="2364" y="28287"/>
                  </a:cubicBezTo>
                  <a:cubicBezTo>
                    <a:pt x="2378" y="35029"/>
                    <a:pt x="41" y="38850"/>
                    <a:pt x="1" y="43095"/>
                  </a:cubicBezTo>
                  <a:cubicBezTo>
                    <a:pt x="1" y="43728"/>
                    <a:pt x="59" y="44369"/>
                    <a:pt x="193" y="45019"/>
                  </a:cubicBezTo>
                  <a:cubicBezTo>
                    <a:pt x="606" y="46974"/>
                    <a:pt x="2081" y="49941"/>
                    <a:pt x="5197" y="52478"/>
                  </a:cubicBezTo>
                  <a:cubicBezTo>
                    <a:pt x="5299" y="52560"/>
                    <a:pt x="5401" y="52641"/>
                    <a:pt x="5506" y="52722"/>
                  </a:cubicBezTo>
                  <a:cubicBezTo>
                    <a:pt x="5949" y="64180"/>
                    <a:pt x="10004" y="88650"/>
                    <a:pt x="33828" y="112928"/>
                  </a:cubicBezTo>
                  <a:cubicBezTo>
                    <a:pt x="68428" y="148200"/>
                    <a:pt x="99652" y="151432"/>
                    <a:pt x="103704" y="151703"/>
                  </a:cubicBezTo>
                  <a:cubicBezTo>
                    <a:pt x="104553" y="153097"/>
                    <a:pt x="107784" y="158131"/>
                    <a:pt x="113137" y="163267"/>
                  </a:cubicBezTo>
                  <a:cubicBezTo>
                    <a:pt x="119408" y="169279"/>
                    <a:pt x="128635" y="175460"/>
                    <a:pt x="140376" y="175922"/>
                  </a:cubicBezTo>
                  <a:cubicBezTo>
                    <a:pt x="140387" y="175922"/>
                    <a:pt x="140398" y="175922"/>
                    <a:pt x="140409" y="175922"/>
                  </a:cubicBezTo>
                  <a:cubicBezTo>
                    <a:pt x="140697" y="175922"/>
                    <a:pt x="140961" y="175769"/>
                    <a:pt x="141104" y="175515"/>
                  </a:cubicBezTo>
                  <a:cubicBezTo>
                    <a:pt x="141250" y="175253"/>
                    <a:pt x="141240" y="174933"/>
                    <a:pt x="141073" y="174682"/>
                  </a:cubicBezTo>
                  <a:cubicBezTo>
                    <a:pt x="141073" y="174682"/>
                    <a:pt x="140928" y="174462"/>
                    <a:pt x="140661" y="174034"/>
                  </a:cubicBezTo>
                  <a:cubicBezTo>
                    <a:pt x="138795" y="171045"/>
                    <a:pt x="131308" y="158116"/>
                    <a:pt x="131324" y="145972"/>
                  </a:cubicBezTo>
                  <a:lnTo>
                    <a:pt x="131324" y="145939"/>
                  </a:lnTo>
                  <a:cubicBezTo>
                    <a:pt x="131319" y="143594"/>
                    <a:pt x="132839" y="141262"/>
                    <a:pt x="135318" y="139098"/>
                  </a:cubicBezTo>
                  <a:cubicBezTo>
                    <a:pt x="139018" y="135855"/>
                    <a:pt x="144709" y="133118"/>
                    <a:pt x="149453" y="131228"/>
                  </a:cubicBezTo>
                  <a:cubicBezTo>
                    <a:pt x="151826" y="130282"/>
                    <a:pt x="153965" y="129541"/>
                    <a:pt x="155507" y="129039"/>
                  </a:cubicBezTo>
                  <a:cubicBezTo>
                    <a:pt x="157050" y="128535"/>
                    <a:pt x="157985" y="128275"/>
                    <a:pt x="157987" y="128273"/>
                  </a:cubicBezTo>
                  <a:cubicBezTo>
                    <a:pt x="158300" y="128186"/>
                    <a:pt x="158528" y="127918"/>
                    <a:pt x="158565" y="127595"/>
                  </a:cubicBezTo>
                  <a:cubicBezTo>
                    <a:pt x="158603" y="127271"/>
                    <a:pt x="158441" y="126959"/>
                    <a:pt x="158155" y="126803"/>
                  </a:cubicBezTo>
                  <a:cubicBezTo>
                    <a:pt x="153294" y="124148"/>
                    <a:pt x="148195" y="123097"/>
                    <a:pt x="143198" y="123097"/>
                  </a:cubicBezTo>
                  <a:cubicBezTo>
                    <a:pt x="125602" y="123132"/>
                    <a:pt x="109207" y="135949"/>
                    <a:pt x="106589" y="138068"/>
                  </a:cubicBezTo>
                  <a:cubicBezTo>
                    <a:pt x="99369" y="135465"/>
                    <a:pt x="94274" y="131783"/>
                    <a:pt x="90484" y="127067"/>
                  </a:cubicBezTo>
                  <a:cubicBezTo>
                    <a:pt x="84692" y="119864"/>
                    <a:pt x="81945" y="110138"/>
                    <a:pt x="79761" y="98129"/>
                  </a:cubicBezTo>
                  <a:cubicBezTo>
                    <a:pt x="77574" y="86124"/>
                    <a:pt x="75940" y="71874"/>
                    <a:pt x="72245" y="55705"/>
                  </a:cubicBezTo>
                  <a:cubicBezTo>
                    <a:pt x="67907" y="36747"/>
                    <a:pt x="57982" y="24059"/>
                    <a:pt x="48198" y="15819"/>
                  </a:cubicBezTo>
                  <a:cubicBezTo>
                    <a:pt x="38795" y="7898"/>
                    <a:pt x="29526" y="4062"/>
                    <a:pt x="25398" y="2614"/>
                  </a:cubicBezTo>
                  <a:cubicBezTo>
                    <a:pt x="25389" y="2567"/>
                    <a:pt x="25378" y="2519"/>
                    <a:pt x="25367" y="2472"/>
                  </a:cubicBezTo>
                  <a:cubicBezTo>
                    <a:pt x="25172" y="1668"/>
                    <a:pt x="24651" y="1039"/>
                    <a:pt x="24028" y="631"/>
                  </a:cubicBezTo>
                  <a:cubicBezTo>
                    <a:pt x="23398" y="219"/>
                    <a:pt x="22656" y="2"/>
                    <a:pt x="21901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874990" y="3679445"/>
              <a:ext cx="1017060" cy="972013"/>
            </a:xfrm>
            <a:custGeom>
              <a:avLst/>
              <a:gdLst/>
              <a:ahLst/>
              <a:cxnLst/>
              <a:rect l="l" t="t" r="r" b="b"/>
              <a:pathLst>
                <a:path w="53600" h="51226" extrusionOk="0">
                  <a:moveTo>
                    <a:pt x="39018" y="0"/>
                  </a:moveTo>
                  <a:cubicBezTo>
                    <a:pt x="20278" y="0"/>
                    <a:pt x="2574" y="15066"/>
                    <a:pt x="2574" y="15066"/>
                  </a:cubicBezTo>
                  <a:cubicBezTo>
                    <a:pt x="4390" y="17318"/>
                    <a:pt x="5363" y="19311"/>
                    <a:pt x="5499" y="21026"/>
                  </a:cubicBezTo>
                  <a:cubicBezTo>
                    <a:pt x="5630" y="22558"/>
                    <a:pt x="5078" y="23871"/>
                    <a:pt x="3840" y="24964"/>
                  </a:cubicBezTo>
                  <a:lnTo>
                    <a:pt x="3829" y="24970"/>
                  </a:lnTo>
                  <a:cubicBezTo>
                    <a:pt x="2931" y="25778"/>
                    <a:pt x="1648" y="26462"/>
                    <a:pt x="0" y="27022"/>
                  </a:cubicBezTo>
                  <a:cubicBezTo>
                    <a:pt x="0" y="27022"/>
                    <a:pt x="13307" y="50324"/>
                    <a:pt x="36245" y="51225"/>
                  </a:cubicBezTo>
                  <a:cubicBezTo>
                    <a:pt x="36245" y="51225"/>
                    <a:pt x="26344" y="36289"/>
                    <a:pt x="26359" y="22039"/>
                  </a:cubicBezTo>
                  <a:cubicBezTo>
                    <a:pt x="26386" y="11229"/>
                    <a:pt x="53599" y="3611"/>
                    <a:pt x="53599" y="3611"/>
                  </a:cubicBezTo>
                  <a:cubicBezTo>
                    <a:pt x="48866" y="1026"/>
                    <a:pt x="43906" y="0"/>
                    <a:pt x="39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875008" y="3679691"/>
              <a:ext cx="968541" cy="971691"/>
            </a:xfrm>
            <a:custGeom>
              <a:avLst/>
              <a:gdLst/>
              <a:ahLst/>
              <a:cxnLst/>
              <a:rect l="l" t="t" r="r" b="b"/>
              <a:pathLst>
                <a:path w="51043" h="51209" extrusionOk="0">
                  <a:moveTo>
                    <a:pt x="47727" y="1200"/>
                  </a:moveTo>
                  <a:cubicBezTo>
                    <a:pt x="47296" y="2917"/>
                    <a:pt x="46715" y="4560"/>
                    <a:pt x="46006" y="6118"/>
                  </a:cubicBezTo>
                  <a:cubicBezTo>
                    <a:pt x="47652" y="5495"/>
                    <a:pt x="49150" y="4978"/>
                    <a:pt x="50377" y="4580"/>
                  </a:cubicBezTo>
                  <a:cubicBezTo>
                    <a:pt x="50622" y="3855"/>
                    <a:pt x="50848" y="3123"/>
                    <a:pt x="51043" y="2373"/>
                  </a:cubicBezTo>
                  <a:cubicBezTo>
                    <a:pt x="49945" y="1906"/>
                    <a:pt x="48838" y="1520"/>
                    <a:pt x="47727" y="1200"/>
                  </a:cubicBezTo>
                  <a:close/>
                  <a:moveTo>
                    <a:pt x="29271" y="1238"/>
                  </a:moveTo>
                  <a:lnTo>
                    <a:pt x="29271" y="1238"/>
                  </a:lnTo>
                  <a:cubicBezTo>
                    <a:pt x="27570" y="1655"/>
                    <a:pt x="25908" y="2165"/>
                    <a:pt x="24294" y="2733"/>
                  </a:cubicBezTo>
                  <a:cubicBezTo>
                    <a:pt x="21204" y="6805"/>
                    <a:pt x="16412" y="9307"/>
                    <a:pt x="11279" y="9307"/>
                  </a:cubicBezTo>
                  <a:cubicBezTo>
                    <a:pt x="11098" y="9307"/>
                    <a:pt x="10917" y="9304"/>
                    <a:pt x="10735" y="9298"/>
                  </a:cubicBezTo>
                  <a:cubicBezTo>
                    <a:pt x="9011" y="10360"/>
                    <a:pt x="7498" y="11373"/>
                    <a:pt x="6271" y="12242"/>
                  </a:cubicBezTo>
                  <a:cubicBezTo>
                    <a:pt x="6636" y="12341"/>
                    <a:pt x="6998" y="12455"/>
                    <a:pt x="7374" y="12533"/>
                  </a:cubicBezTo>
                  <a:cubicBezTo>
                    <a:pt x="8666" y="12797"/>
                    <a:pt x="9955" y="12925"/>
                    <a:pt x="11228" y="12925"/>
                  </a:cubicBezTo>
                  <a:cubicBezTo>
                    <a:pt x="18889" y="12925"/>
                    <a:pt x="25938" y="8314"/>
                    <a:pt x="29271" y="1238"/>
                  </a:cubicBezTo>
                  <a:close/>
                  <a:moveTo>
                    <a:pt x="39083" y="0"/>
                  </a:moveTo>
                  <a:cubicBezTo>
                    <a:pt x="38444" y="0"/>
                    <a:pt x="37806" y="18"/>
                    <a:pt x="37169" y="51"/>
                  </a:cubicBezTo>
                  <a:cubicBezTo>
                    <a:pt x="34293" y="9435"/>
                    <a:pt x="25736" y="15783"/>
                    <a:pt x="16352" y="15783"/>
                  </a:cubicBezTo>
                  <a:cubicBezTo>
                    <a:pt x="14965" y="15783"/>
                    <a:pt x="13561" y="15644"/>
                    <a:pt x="12154" y="15357"/>
                  </a:cubicBezTo>
                  <a:cubicBezTo>
                    <a:pt x="9753" y="14864"/>
                    <a:pt x="7539" y="13971"/>
                    <a:pt x="5543" y="12765"/>
                  </a:cubicBezTo>
                  <a:cubicBezTo>
                    <a:pt x="4037" y="13858"/>
                    <a:pt x="3058" y="14653"/>
                    <a:pt x="2720" y="14933"/>
                  </a:cubicBezTo>
                  <a:lnTo>
                    <a:pt x="2576" y="15053"/>
                  </a:lnTo>
                  <a:lnTo>
                    <a:pt x="2968" y="15589"/>
                  </a:lnTo>
                  <a:cubicBezTo>
                    <a:pt x="3234" y="15941"/>
                    <a:pt x="3509" y="16295"/>
                    <a:pt x="3733" y="16633"/>
                  </a:cubicBezTo>
                  <a:lnTo>
                    <a:pt x="4056" y="17174"/>
                  </a:lnTo>
                  <a:cubicBezTo>
                    <a:pt x="4232" y="17469"/>
                    <a:pt x="4427" y="17765"/>
                    <a:pt x="4570" y="18044"/>
                  </a:cubicBezTo>
                  <a:lnTo>
                    <a:pt x="4633" y="18179"/>
                  </a:lnTo>
                  <a:lnTo>
                    <a:pt x="4701" y="18327"/>
                  </a:lnTo>
                  <a:cubicBezTo>
                    <a:pt x="4923" y="18783"/>
                    <a:pt x="5100" y="19228"/>
                    <a:pt x="5231" y="19658"/>
                  </a:cubicBezTo>
                  <a:lnTo>
                    <a:pt x="5247" y="19714"/>
                  </a:lnTo>
                  <a:cubicBezTo>
                    <a:pt x="5378" y="20165"/>
                    <a:pt x="5468" y="20600"/>
                    <a:pt x="5501" y="21014"/>
                  </a:cubicBezTo>
                  <a:cubicBezTo>
                    <a:pt x="5531" y="21362"/>
                    <a:pt x="5512" y="21696"/>
                    <a:pt x="5471" y="22020"/>
                  </a:cubicBezTo>
                  <a:lnTo>
                    <a:pt x="5468" y="22121"/>
                  </a:lnTo>
                  <a:lnTo>
                    <a:pt x="5451" y="22188"/>
                  </a:lnTo>
                  <a:cubicBezTo>
                    <a:pt x="5277" y="23225"/>
                    <a:pt x="4747" y="24148"/>
                    <a:pt x="3839" y="24951"/>
                  </a:cubicBezTo>
                  <a:lnTo>
                    <a:pt x="3830" y="24956"/>
                  </a:lnTo>
                  <a:cubicBezTo>
                    <a:pt x="3216" y="25508"/>
                    <a:pt x="2405" y="25999"/>
                    <a:pt x="1437" y="26437"/>
                  </a:cubicBezTo>
                  <a:lnTo>
                    <a:pt x="763" y="26719"/>
                  </a:lnTo>
                  <a:cubicBezTo>
                    <a:pt x="515" y="26817"/>
                    <a:pt x="269" y="26919"/>
                    <a:pt x="1" y="27009"/>
                  </a:cubicBezTo>
                  <a:cubicBezTo>
                    <a:pt x="1" y="27009"/>
                    <a:pt x="7709" y="40487"/>
                    <a:pt x="21489" y="47335"/>
                  </a:cubicBezTo>
                  <a:cubicBezTo>
                    <a:pt x="24717" y="48766"/>
                    <a:pt x="28132" y="49881"/>
                    <a:pt x="31721" y="50617"/>
                  </a:cubicBezTo>
                  <a:cubicBezTo>
                    <a:pt x="32582" y="50793"/>
                    <a:pt x="33447" y="50945"/>
                    <a:pt x="34308" y="51076"/>
                  </a:cubicBezTo>
                  <a:cubicBezTo>
                    <a:pt x="34652" y="51108"/>
                    <a:pt x="35002" y="51126"/>
                    <a:pt x="35348" y="51148"/>
                  </a:cubicBezTo>
                  <a:cubicBezTo>
                    <a:pt x="35646" y="51167"/>
                    <a:pt x="35940" y="51198"/>
                    <a:pt x="36241" y="51209"/>
                  </a:cubicBezTo>
                  <a:cubicBezTo>
                    <a:pt x="36236" y="51201"/>
                    <a:pt x="35284" y="49764"/>
                    <a:pt x="33974" y="47361"/>
                  </a:cubicBezTo>
                  <a:cubicBezTo>
                    <a:pt x="33463" y="47272"/>
                    <a:pt x="32953" y="47193"/>
                    <a:pt x="32442" y="47088"/>
                  </a:cubicBezTo>
                  <a:cubicBezTo>
                    <a:pt x="26103" y="45793"/>
                    <a:pt x="20332" y="43247"/>
                    <a:pt x="15295" y="39759"/>
                  </a:cubicBezTo>
                  <a:lnTo>
                    <a:pt x="15295" y="39759"/>
                  </a:lnTo>
                  <a:cubicBezTo>
                    <a:pt x="19093" y="41817"/>
                    <a:pt x="23234" y="43368"/>
                    <a:pt x="27660" y="44273"/>
                  </a:cubicBezTo>
                  <a:cubicBezTo>
                    <a:pt x="29356" y="44620"/>
                    <a:pt x="31053" y="44857"/>
                    <a:pt x="32743" y="45007"/>
                  </a:cubicBezTo>
                  <a:cubicBezTo>
                    <a:pt x="32161" y="43847"/>
                    <a:pt x="31550" y="42561"/>
                    <a:pt x="30948" y="41172"/>
                  </a:cubicBezTo>
                  <a:cubicBezTo>
                    <a:pt x="30092" y="41052"/>
                    <a:pt x="29239" y="40913"/>
                    <a:pt x="28383" y="40737"/>
                  </a:cubicBezTo>
                  <a:cubicBezTo>
                    <a:pt x="22629" y="39561"/>
                    <a:pt x="17394" y="37233"/>
                    <a:pt x="12843" y="34025"/>
                  </a:cubicBezTo>
                  <a:lnTo>
                    <a:pt x="12843" y="34025"/>
                  </a:lnTo>
                  <a:cubicBezTo>
                    <a:pt x="16151" y="35804"/>
                    <a:pt x="19759" y="37137"/>
                    <a:pt x="23607" y="37924"/>
                  </a:cubicBezTo>
                  <a:cubicBezTo>
                    <a:pt x="25722" y="38356"/>
                    <a:pt x="27832" y="38609"/>
                    <a:pt x="29924" y="38694"/>
                  </a:cubicBezTo>
                  <a:lnTo>
                    <a:pt x="29679" y="38049"/>
                  </a:lnTo>
                  <a:lnTo>
                    <a:pt x="29663" y="38007"/>
                  </a:lnTo>
                  <a:cubicBezTo>
                    <a:pt x="29296" y="37034"/>
                    <a:pt x="28940" y="36033"/>
                    <a:pt x="28610" y="35001"/>
                  </a:cubicBezTo>
                  <a:cubicBezTo>
                    <a:pt x="27188" y="34884"/>
                    <a:pt x="25760" y="34689"/>
                    <a:pt x="24330" y="34399"/>
                  </a:cubicBezTo>
                  <a:cubicBezTo>
                    <a:pt x="19191" y="33348"/>
                    <a:pt x="14530" y="31244"/>
                    <a:pt x="10493" y="28356"/>
                  </a:cubicBezTo>
                  <a:lnTo>
                    <a:pt x="10493" y="28356"/>
                  </a:lnTo>
                  <a:cubicBezTo>
                    <a:pt x="13287" y="29814"/>
                    <a:pt x="16316" y="30913"/>
                    <a:pt x="19547" y="31574"/>
                  </a:cubicBezTo>
                  <a:cubicBezTo>
                    <a:pt x="21855" y="32047"/>
                    <a:pt x="24156" y="32268"/>
                    <a:pt x="26429" y="32268"/>
                  </a:cubicBezTo>
                  <a:cubicBezTo>
                    <a:pt x="26889" y="32268"/>
                    <a:pt x="27348" y="32259"/>
                    <a:pt x="27805" y="32241"/>
                  </a:cubicBezTo>
                  <a:lnTo>
                    <a:pt x="27775" y="32124"/>
                  </a:lnTo>
                  <a:lnTo>
                    <a:pt x="27666" y="31708"/>
                  </a:lnTo>
                  <a:cubicBezTo>
                    <a:pt x="27573" y="31336"/>
                    <a:pt x="27482" y="30958"/>
                    <a:pt x="27397" y="30582"/>
                  </a:cubicBezTo>
                  <a:lnTo>
                    <a:pt x="27306" y="30183"/>
                  </a:lnTo>
                  <a:cubicBezTo>
                    <a:pt x="27197" y="29684"/>
                    <a:pt x="27093" y="29186"/>
                    <a:pt x="26999" y="28682"/>
                  </a:cubicBezTo>
                  <a:lnTo>
                    <a:pt x="26999" y="28674"/>
                  </a:lnTo>
                  <a:cubicBezTo>
                    <a:pt x="26849" y="28676"/>
                    <a:pt x="26698" y="28677"/>
                    <a:pt x="26547" y="28677"/>
                  </a:cubicBezTo>
                  <a:cubicBezTo>
                    <a:pt x="24473" y="28677"/>
                    <a:pt x="22375" y="28476"/>
                    <a:pt x="20269" y="28047"/>
                  </a:cubicBezTo>
                  <a:cubicBezTo>
                    <a:pt x="15749" y="27124"/>
                    <a:pt x="11667" y="25252"/>
                    <a:pt x="8141" y="22680"/>
                  </a:cubicBezTo>
                  <a:lnTo>
                    <a:pt x="8141" y="22680"/>
                  </a:lnTo>
                  <a:cubicBezTo>
                    <a:pt x="10423" y="23822"/>
                    <a:pt x="12880" y="24697"/>
                    <a:pt x="15485" y="25230"/>
                  </a:cubicBezTo>
                  <a:cubicBezTo>
                    <a:pt x="17457" y="25633"/>
                    <a:pt x="19426" y="25826"/>
                    <a:pt x="21369" y="25826"/>
                  </a:cubicBezTo>
                  <a:cubicBezTo>
                    <a:pt x="23114" y="25826"/>
                    <a:pt x="24839" y="25671"/>
                    <a:pt x="26527" y="25372"/>
                  </a:cubicBezTo>
                  <a:lnTo>
                    <a:pt x="26503" y="25045"/>
                  </a:lnTo>
                  <a:cubicBezTo>
                    <a:pt x="26474" y="24742"/>
                    <a:pt x="26453" y="24441"/>
                    <a:pt x="26433" y="24140"/>
                  </a:cubicBezTo>
                  <a:lnTo>
                    <a:pt x="26397" y="23506"/>
                  </a:lnTo>
                  <a:cubicBezTo>
                    <a:pt x="26379" y="23138"/>
                    <a:pt x="26372" y="22770"/>
                    <a:pt x="26368" y="22405"/>
                  </a:cubicBezTo>
                  <a:lnTo>
                    <a:pt x="26360" y="22028"/>
                  </a:lnTo>
                  <a:lnTo>
                    <a:pt x="26380" y="21746"/>
                  </a:lnTo>
                  <a:lnTo>
                    <a:pt x="26380" y="21746"/>
                  </a:lnTo>
                  <a:cubicBezTo>
                    <a:pt x="24754" y="22060"/>
                    <a:pt x="23089" y="22225"/>
                    <a:pt x="21403" y="22225"/>
                  </a:cubicBezTo>
                  <a:cubicBezTo>
                    <a:pt x="19687" y="22225"/>
                    <a:pt x="17949" y="22054"/>
                    <a:pt x="16207" y="21697"/>
                  </a:cubicBezTo>
                  <a:cubicBezTo>
                    <a:pt x="12283" y="20894"/>
                    <a:pt x="8736" y="19234"/>
                    <a:pt x="5718" y="16944"/>
                  </a:cubicBezTo>
                  <a:lnTo>
                    <a:pt x="5718" y="16944"/>
                  </a:lnTo>
                  <a:cubicBezTo>
                    <a:pt x="7498" y="17812"/>
                    <a:pt x="9405" y="18468"/>
                    <a:pt x="11435" y="18882"/>
                  </a:cubicBezTo>
                  <a:cubicBezTo>
                    <a:pt x="13062" y="19214"/>
                    <a:pt x="14685" y="19374"/>
                    <a:pt x="16288" y="19374"/>
                  </a:cubicBezTo>
                  <a:cubicBezTo>
                    <a:pt x="21065" y="19374"/>
                    <a:pt x="25653" y="17952"/>
                    <a:pt x="29589" y="15450"/>
                  </a:cubicBezTo>
                  <a:cubicBezTo>
                    <a:pt x="30806" y="14212"/>
                    <a:pt x="32303" y="13059"/>
                    <a:pt x="33943" y="11989"/>
                  </a:cubicBezTo>
                  <a:cubicBezTo>
                    <a:pt x="37149" y="8802"/>
                    <a:pt x="39548" y="4721"/>
                    <a:pt x="40778" y="43"/>
                  </a:cubicBezTo>
                  <a:cubicBezTo>
                    <a:pt x="40212" y="14"/>
                    <a:pt x="39647" y="0"/>
                    <a:pt x="39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-943826" y="2598716"/>
              <a:ext cx="1891428" cy="1593447"/>
            </a:xfrm>
            <a:custGeom>
              <a:avLst/>
              <a:gdLst/>
              <a:ahLst/>
              <a:cxnLst/>
              <a:rect l="l" t="t" r="r" b="b"/>
              <a:pathLst>
                <a:path w="99680" h="83976" extrusionOk="0">
                  <a:moveTo>
                    <a:pt x="1" y="0"/>
                  </a:moveTo>
                  <a:cubicBezTo>
                    <a:pt x="2941" y="12434"/>
                    <a:pt x="9931" y="28965"/>
                    <a:pt x="26083" y="45422"/>
                  </a:cubicBezTo>
                  <a:cubicBezTo>
                    <a:pt x="62942" y="82991"/>
                    <a:pt x="95851" y="83975"/>
                    <a:pt x="95851" y="83975"/>
                  </a:cubicBezTo>
                  <a:cubicBezTo>
                    <a:pt x="97499" y="83415"/>
                    <a:pt x="98780" y="82731"/>
                    <a:pt x="99680" y="81923"/>
                  </a:cubicBezTo>
                  <a:cubicBezTo>
                    <a:pt x="88127" y="80160"/>
                    <a:pt x="41631" y="69059"/>
                    <a:pt x="16859" y="3327"/>
                  </a:cubicBezTo>
                  <a:cubicBezTo>
                    <a:pt x="16775" y="3328"/>
                    <a:pt x="16690" y="3328"/>
                    <a:pt x="16606" y="3328"/>
                  </a:cubicBezTo>
                  <a:cubicBezTo>
                    <a:pt x="10883" y="3328"/>
                    <a:pt x="5240" y="21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-854183" y="2631791"/>
              <a:ext cx="1801733" cy="1560392"/>
            </a:xfrm>
            <a:custGeom>
              <a:avLst/>
              <a:gdLst/>
              <a:ahLst/>
              <a:cxnLst/>
              <a:rect l="l" t="t" r="r" b="b"/>
              <a:pathLst>
                <a:path w="94953" h="82234" extrusionOk="0">
                  <a:moveTo>
                    <a:pt x="364" y="0"/>
                  </a:moveTo>
                  <a:lnTo>
                    <a:pt x="364" y="0"/>
                  </a:lnTo>
                  <a:cubicBezTo>
                    <a:pt x="1" y="4455"/>
                    <a:pt x="37" y="8976"/>
                    <a:pt x="473" y="13525"/>
                  </a:cubicBezTo>
                  <a:cubicBezTo>
                    <a:pt x="636" y="13893"/>
                    <a:pt x="807" y="14264"/>
                    <a:pt x="977" y="14635"/>
                  </a:cubicBezTo>
                  <a:cubicBezTo>
                    <a:pt x="1183" y="15080"/>
                    <a:pt x="1389" y="15526"/>
                    <a:pt x="1604" y="15973"/>
                  </a:cubicBezTo>
                  <a:cubicBezTo>
                    <a:pt x="1828" y="16435"/>
                    <a:pt x="2057" y="16899"/>
                    <a:pt x="2293" y="17365"/>
                  </a:cubicBezTo>
                  <a:cubicBezTo>
                    <a:pt x="2519" y="17816"/>
                    <a:pt x="2748" y="18267"/>
                    <a:pt x="2985" y="18720"/>
                  </a:cubicBezTo>
                  <a:cubicBezTo>
                    <a:pt x="3278" y="19283"/>
                    <a:pt x="3585" y="19851"/>
                    <a:pt x="3897" y="20420"/>
                  </a:cubicBezTo>
                  <a:cubicBezTo>
                    <a:pt x="4140" y="20862"/>
                    <a:pt x="4385" y="21304"/>
                    <a:pt x="4639" y="21750"/>
                  </a:cubicBezTo>
                  <a:cubicBezTo>
                    <a:pt x="4956" y="22308"/>
                    <a:pt x="5289" y="22870"/>
                    <a:pt x="5626" y="23435"/>
                  </a:cubicBezTo>
                  <a:cubicBezTo>
                    <a:pt x="5900" y="23893"/>
                    <a:pt x="6175" y="24355"/>
                    <a:pt x="6460" y="24816"/>
                  </a:cubicBezTo>
                  <a:cubicBezTo>
                    <a:pt x="6805" y="25374"/>
                    <a:pt x="7166" y="25934"/>
                    <a:pt x="7530" y="26494"/>
                  </a:cubicBezTo>
                  <a:cubicBezTo>
                    <a:pt x="7834" y="26966"/>
                    <a:pt x="8138" y="27440"/>
                    <a:pt x="8457" y="27914"/>
                  </a:cubicBezTo>
                  <a:cubicBezTo>
                    <a:pt x="8729" y="28319"/>
                    <a:pt x="9020" y="28728"/>
                    <a:pt x="9299" y="29133"/>
                  </a:cubicBezTo>
                  <a:cubicBezTo>
                    <a:pt x="8604" y="27067"/>
                    <a:pt x="7982" y="24960"/>
                    <a:pt x="7467" y="22797"/>
                  </a:cubicBezTo>
                  <a:cubicBezTo>
                    <a:pt x="5737" y="15526"/>
                    <a:pt x="5185" y="8240"/>
                    <a:pt x="5687" y="1137"/>
                  </a:cubicBezTo>
                  <a:lnTo>
                    <a:pt x="5380" y="1086"/>
                  </a:lnTo>
                  <a:cubicBezTo>
                    <a:pt x="3683" y="825"/>
                    <a:pt x="2012" y="459"/>
                    <a:pt x="364" y="0"/>
                  </a:cubicBezTo>
                  <a:close/>
                  <a:moveTo>
                    <a:pt x="11190" y="1572"/>
                  </a:moveTo>
                  <a:cubicBezTo>
                    <a:pt x="9521" y="10733"/>
                    <a:pt x="9666" y="20353"/>
                    <a:pt x="11950" y="29949"/>
                  </a:cubicBezTo>
                  <a:cubicBezTo>
                    <a:pt x="12308" y="31453"/>
                    <a:pt x="12721" y="32928"/>
                    <a:pt x="13172" y="34384"/>
                  </a:cubicBezTo>
                  <a:cubicBezTo>
                    <a:pt x="13571" y="34891"/>
                    <a:pt x="13990" y="35399"/>
                    <a:pt x="14407" y="35906"/>
                  </a:cubicBezTo>
                  <a:cubicBezTo>
                    <a:pt x="14801" y="36389"/>
                    <a:pt x="15182" y="36869"/>
                    <a:pt x="15590" y="37354"/>
                  </a:cubicBezTo>
                  <a:cubicBezTo>
                    <a:pt x="16097" y="37951"/>
                    <a:pt x="16636" y="38552"/>
                    <a:pt x="17163" y="39149"/>
                  </a:cubicBezTo>
                  <a:cubicBezTo>
                    <a:pt x="17569" y="39607"/>
                    <a:pt x="17958" y="40065"/>
                    <a:pt x="18376" y="40525"/>
                  </a:cubicBezTo>
                  <a:cubicBezTo>
                    <a:pt x="19073" y="41291"/>
                    <a:pt x="19809" y="42055"/>
                    <a:pt x="20545" y="42820"/>
                  </a:cubicBezTo>
                  <a:cubicBezTo>
                    <a:pt x="20822" y="43106"/>
                    <a:pt x="21078" y="43394"/>
                    <a:pt x="21359" y="43679"/>
                  </a:cubicBezTo>
                  <a:cubicBezTo>
                    <a:pt x="22500" y="44842"/>
                    <a:pt x="23635" y="45970"/>
                    <a:pt x="24768" y="47064"/>
                  </a:cubicBezTo>
                  <a:lnTo>
                    <a:pt x="24768" y="47063"/>
                  </a:lnTo>
                  <a:cubicBezTo>
                    <a:pt x="21390" y="41506"/>
                    <a:pt x="18808" y="35349"/>
                    <a:pt x="17224" y="28694"/>
                  </a:cubicBezTo>
                  <a:cubicBezTo>
                    <a:pt x="15741" y="22464"/>
                    <a:pt x="15245" y="16224"/>
                    <a:pt x="15606" y="10128"/>
                  </a:cubicBezTo>
                  <a:cubicBezTo>
                    <a:pt x="15143" y="9065"/>
                    <a:pt x="14686" y="7984"/>
                    <a:pt x="14232" y="6888"/>
                  </a:cubicBezTo>
                  <a:cubicBezTo>
                    <a:pt x="14059" y="6471"/>
                    <a:pt x="13889" y="6048"/>
                    <a:pt x="13718" y="5627"/>
                  </a:cubicBezTo>
                  <a:cubicBezTo>
                    <a:pt x="13251" y="4470"/>
                    <a:pt x="12790" y="3299"/>
                    <a:pt x="12336" y="2107"/>
                  </a:cubicBezTo>
                  <a:lnTo>
                    <a:pt x="12134" y="1591"/>
                  </a:lnTo>
                  <a:cubicBezTo>
                    <a:pt x="12119" y="1591"/>
                    <a:pt x="12104" y="1591"/>
                    <a:pt x="12089" y="1591"/>
                  </a:cubicBezTo>
                  <a:cubicBezTo>
                    <a:pt x="11790" y="1591"/>
                    <a:pt x="11490" y="1576"/>
                    <a:pt x="11190" y="1572"/>
                  </a:cubicBezTo>
                  <a:close/>
                  <a:moveTo>
                    <a:pt x="20086" y="19564"/>
                  </a:moveTo>
                  <a:cubicBezTo>
                    <a:pt x="19902" y="24928"/>
                    <a:pt x="20411" y="30395"/>
                    <a:pt x="21709" y="35856"/>
                  </a:cubicBezTo>
                  <a:cubicBezTo>
                    <a:pt x="22766" y="40282"/>
                    <a:pt x="24285" y="44478"/>
                    <a:pt x="26206" y="48413"/>
                  </a:cubicBezTo>
                  <a:cubicBezTo>
                    <a:pt x="60223" y="80523"/>
                    <a:pt x="89672" y="82171"/>
                    <a:pt x="91057" y="82231"/>
                  </a:cubicBezTo>
                  <a:lnTo>
                    <a:pt x="91127" y="82234"/>
                  </a:lnTo>
                  <a:cubicBezTo>
                    <a:pt x="91395" y="82142"/>
                    <a:pt x="91638" y="82040"/>
                    <a:pt x="91889" y="81942"/>
                  </a:cubicBezTo>
                  <a:lnTo>
                    <a:pt x="92563" y="81660"/>
                  </a:lnTo>
                  <a:cubicBezTo>
                    <a:pt x="93528" y="81225"/>
                    <a:pt x="94337" y="80732"/>
                    <a:pt x="94953" y="80180"/>
                  </a:cubicBezTo>
                  <a:cubicBezTo>
                    <a:pt x="92683" y="79833"/>
                    <a:pt x="89067" y="79123"/>
                    <a:pt x="84537" y="77715"/>
                  </a:cubicBezTo>
                  <a:lnTo>
                    <a:pt x="84417" y="77678"/>
                  </a:lnTo>
                  <a:cubicBezTo>
                    <a:pt x="83812" y="77489"/>
                    <a:pt x="83188" y="77287"/>
                    <a:pt x="82550" y="77070"/>
                  </a:cubicBezTo>
                  <a:lnTo>
                    <a:pt x="82351" y="77003"/>
                  </a:lnTo>
                  <a:cubicBezTo>
                    <a:pt x="81718" y="76788"/>
                    <a:pt x="81071" y="76562"/>
                    <a:pt x="80411" y="76319"/>
                  </a:cubicBezTo>
                  <a:lnTo>
                    <a:pt x="80212" y="76244"/>
                  </a:lnTo>
                  <a:cubicBezTo>
                    <a:pt x="79532" y="75993"/>
                    <a:pt x="78841" y="75731"/>
                    <a:pt x="78133" y="75452"/>
                  </a:cubicBezTo>
                  <a:lnTo>
                    <a:pt x="78087" y="75433"/>
                  </a:lnTo>
                  <a:cubicBezTo>
                    <a:pt x="77401" y="75159"/>
                    <a:pt x="76699" y="74867"/>
                    <a:pt x="75988" y="74566"/>
                  </a:cubicBezTo>
                  <a:lnTo>
                    <a:pt x="75742" y="74462"/>
                  </a:lnTo>
                  <a:cubicBezTo>
                    <a:pt x="75062" y="74169"/>
                    <a:pt x="74368" y="73860"/>
                    <a:pt x="73670" y="73540"/>
                  </a:cubicBezTo>
                  <a:lnTo>
                    <a:pt x="73260" y="73350"/>
                  </a:lnTo>
                  <a:cubicBezTo>
                    <a:pt x="72577" y="73034"/>
                    <a:pt x="71886" y="72703"/>
                    <a:pt x="71188" y="72358"/>
                  </a:cubicBezTo>
                  <a:lnTo>
                    <a:pt x="70722" y="72126"/>
                  </a:lnTo>
                  <a:cubicBezTo>
                    <a:pt x="70020" y="71774"/>
                    <a:pt x="69311" y="71409"/>
                    <a:pt x="68597" y="71029"/>
                  </a:cubicBezTo>
                  <a:lnTo>
                    <a:pt x="68159" y="70793"/>
                  </a:lnTo>
                  <a:cubicBezTo>
                    <a:pt x="67416" y="70396"/>
                    <a:pt x="66671" y="69986"/>
                    <a:pt x="65917" y="69554"/>
                  </a:cubicBezTo>
                  <a:lnTo>
                    <a:pt x="65631" y="69385"/>
                  </a:lnTo>
                  <a:cubicBezTo>
                    <a:pt x="64919" y="68974"/>
                    <a:pt x="64199" y="68548"/>
                    <a:pt x="63474" y="68105"/>
                  </a:cubicBezTo>
                  <a:lnTo>
                    <a:pt x="63082" y="67868"/>
                  </a:lnTo>
                  <a:cubicBezTo>
                    <a:pt x="62335" y="67407"/>
                    <a:pt x="61582" y="66927"/>
                    <a:pt x="60828" y="66432"/>
                  </a:cubicBezTo>
                  <a:lnTo>
                    <a:pt x="60295" y="66082"/>
                  </a:lnTo>
                  <a:cubicBezTo>
                    <a:pt x="59554" y="65594"/>
                    <a:pt x="58810" y="65084"/>
                    <a:pt x="58064" y="64558"/>
                  </a:cubicBezTo>
                  <a:lnTo>
                    <a:pt x="57495" y="64156"/>
                  </a:lnTo>
                  <a:cubicBezTo>
                    <a:pt x="56740" y="63623"/>
                    <a:pt x="55985" y="63071"/>
                    <a:pt x="55229" y="62500"/>
                  </a:cubicBezTo>
                  <a:lnTo>
                    <a:pt x="54704" y="62100"/>
                  </a:lnTo>
                  <a:cubicBezTo>
                    <a:pt x="54412" y="61878"/>
                    <a:pt x="54122" y="61657"/>
                    <a:pt x="53829" y="61431"/>
                  </a:cubicBezTo>
                  <a:lnTo>
                    <a:pt x="53829" y="61431"/>
                  </a:lnTo>
                  <a:cubicBezTo>
                    <a:pt x="53954" y="61684"/>
                    <a:pt x="54068" y="61942"/>
                    <a:pt x="54199" y="62190"/>
                  </a:cubicBezTo>
                  <a:cubicBezTo>
                    <a:pt x="53893" y="61810"/>
                    <a:pt x="53602" y="61412"/>
                    <a:pt x="53308" y="61018"/>
                  </a:cubicBezTo>
                  <a:cubicBezTo>
                    <a:pt x="52989" y="60767"/>
                    <a:pt x="52669" y="60516"/>
                    <a:pt x="52348" y="60255"/>
                  </a:cubicBezTo>
                  <a:lnTo>
                    <a:pt x="51988" y="59962"/>
                  </a:lnTo>
                  <a:cubicBezTo>
                    <a:pt x="51244" y="59353"/>
                    <a:pt x="50496" y="58728"/>
                    <a:pt x="49749" y="58082"/>
                  </a:cubicBezTo>
                  <a:lnTo>
                    <a:pt x="49345" y="57738"/>
                  </a:lnTo>
                  <a:cubicBezTo>
                    <a:pt x="48563" y="57055"/>
                    <a:pt x="47775" y="56345"/>
                    <a:pt x="46991" y="55623"/>
                  </a:cubicBezTo>
                  <a:lnTo>
                    <a:pt x="46450" y="55125"/>
                  </a:lnTo>
                  <a:cubicBezTo>
                    <a:pt x="45685" y="54407"/>
                    <a:pt x="44916" y="53668"/>
                    <a:pt x="44152" y="52911"/>
                  </a:cubicBezTo>
                  <a:lnTo>
                    <a:pt x="43581" y="52343"/>
                  </a:lnTo>
                  <a:cubicBezTo>
                    <a:pt x="43087" y="51850"/>
                    <a:pt x="42598" y="51345"/>
                    <a:pt x="42107" y="50837"/>
                  </a:cubicBezTo>
                  <a:lnTo>
                    <a:pt x="42107" y="50837"/>
                  </a:lnTo>
                  <a:cubicBezTo>
                    <a:pt x="42986" y="53612"/>
                    <a:pt x="44108" y="56255"/>
                    <a:pt x="45448" y="58746"/>
                  </a:cubicBezTo>
                  <a:cubicBezTo>
                    <a:pt x="42810" y="55332"/>
                    <a:pt x="40618" y="51536"/>
                    <a:pt x="38951" y="47421"/>
                  </a:cubicBezTo>
                  <a:lnTo>
                    <a:pt x="38399" y="46799"/>
                  </a:lnTo>
                  <a:lnTo>
                    <a:pt x="38053" y="46394"/>
                  </a:lnTo>
                  <a:cubicBezTo>
                    <a:pt x="37298" y="45525"/>
                    <a:pt x="36547" y="44632"/>
                    <a:pt x="35797" y="43717"/>
                  </a:cubicBezTo>
                  <a:lnTo>
                    <a:pt x="35463" y="43311"/>
                  </a:lnTo>
                  <a:cubicBezTo>
                    <a:pt x="34685" y="42351"/>
                    <a:pt x="33912" y="41359"/>
                    <a:pt x="33142" y="40352"/>
                  </a:cubicBezTo>
                  <a:lnTo>
                    <a:pt x="32654" y="39712"/>
                  </a:lnTo>
                  <a:cubicBezTo>
                    <a:pt x="31946" y="38773"/>
                    <a:pt x="31245" y="37811"/>
                    <a:pt x="30549" y="36829"/>
                  </a:cubicBezTo>
                  <a:lnTo>
                    <a:pt x="30549" y="36829"/>
                  </a:lnTo>
                  <a:cubicBezTo>
                    <a:pt x="30782" y="38472"/>
                    <a:pt x="31079" y="40120"/>
                    <a:pt x="31472" y="41763"/>
                  </a:cubicBezTo>
                  <a:cubicBezTo>
                    <a:pt x="32637" y="46656"/>
                    <a:pt x="34450" y="51221"/>
                    <a:pt x="36789" y="55416"/>
                  </a:cubicBezTo>
                  <a:cubicBezTo>
                    <a:pt x="32238" y="49392"/>
                    <a:pt x="28827" y="42381"/>
                    <a:pt x="26973" y="34602"/>
                  </a:cubicBezTo>
                  <a:cubicBezTo>
                    <a:pt x="26624" y="33134"/>
                    <a:pt x="26355" y="31662"/>
                    <a:pt x="26126" y="30192"/>
                  </a:cubicBezTo>
                  <a:cubicBezTo>
                    <a:pt x="25766" y="29613"/>
                    <a:pt x="25403" y="29032"/>
                    <a:pt x="25046" y="28443"/>
                  </a:cubicBezTo>
                  <a:lnTo>
                    <a:pt x="24715" y="27883"/>
                  </a:lnTo>
                  <a:cubicBezTo>
                    <a:pt x="24014" y="26715"/>
                    <a:pt x="23320" y="25521"/>
                    <a:pt x="22637" y="24299"/>
                  </a:cubicBezTo>
                  <a:lnTo>
                    <a:pt x="22361" y="23814"/>
                  </a:lnTo>
                  <a:cubicBezTo>
                    <a:pt x="21652" y="22537"/>
                    <a:pt x="20952" y="21224"/>
                    <a:pt x="20263" y="19891"/>
                  </a:cubicBezTo>
                  <a:lnTo>
                    <a:pt x="20086" y="195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-623951" y="2515110"/>
              <a:ext cx="1605702" cy="1638111"/>
            </a:xfrm>
            <a:custGeom>
              <a:avLst/>
              <a:gdLst/>
              <a:ahLst/>
              <a:cxnLst/>
              <a:rect l="l" t="t" r="r" b="b"/>
              <a:pathLst>
                <a:path w="84622" h="86330" extrusionOk="0">
                  <a:moveTo>
                    <a:pt x="24380" y="0"/>
                  </a:moveTo>
                  <a:cubicBezTo>
                    <a:pt x="22816" y="1087"/>
                    <a:pt x="21171" y="2080"/>
                    <a:pt x="19434" y="2972"/>
                  </a:cubicBezTo>
                  <a:cubicBezTo>
                    <a:pt x="13206" y="6171"/>
                    <a:pt x="6555" y="7705"/>
                    <a:pt x="1" y="7733"/>
                  </a:cubicBezTo>
                  <a:cubicBezTo>
                    <a:pt x="24774" y="73465"/>
                    <a:pt x="71270" y="84566"/>
                    <a:pt x="82821" y="86329"/>
                  </a:cubicBezTo>
                  <a:lnTo>
                    <a:pt x="82832" y="86323"/>
                  </a:lnTo>
                  <a:cubicBezTo>
                    <a:pt x="84070" y="85230"/>
                    <a:pt x="84622" y="83917"/>
                    <a:pt x="84491" y="82385"/>
                  </a:cubicBezTo>
                  <a:cubicBezTo>
                    <a:pt x="68698" y="78275"/>
                    <a:pt x="29949" y="61919"/>
                    <a:pt x="24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-545962" y="2556818"/>
              <a:ext cx="1525837" cy="1596215"/>
            </a:xfrm>
            <a:custGeom>
              <a:avLst/>
              <a:gdLst/>
              <a:ahLst/>
              <a:cxnLst/>
              <a:rect l="l" t="t" r="r" b="b"/>
              <a:pathLst>
                <a:path w="80413" h="84122" extrusionOk="0">
                  <a:moveTo>
                    <a:pt x="5518" y="4390"/>
                  </a:moveTo>
                  <a:cubicBezTo>
                    <a:pt x="4099" y="4723"/>
                    <a:pt x="2673" y="4979"/>
                    <a:pt x="1243" y="5166"/>
                  </a:cubicBezTo>
                  <a:cubicBezTo>
                    <a:pt x="909" y="5211"/>
                    <a:pt x="574" y="5249"/>
                    <a:pt x="237" y="5283"/>
                  </a:cubicBezTo>
                  <a:cubicBezTo>
                    <a:pt x="0" y="8875"/>
                    <a:pt x="17" y="12517"/>
                    <a:pt x="318" y="16196"/>
                  </a:cubicBezTo>
                  <a:cubicBezTo>
                    <a:pt x="664" y="16962"/>
                    <a:pt x="1012" y="17727"/>
                    <a:pt x="1366" y="18474"/>
                  </a:cubicBezTo>
                  <a:cubicBezTo>
                    <a:pt x="1534" y="18834"/>
                    <a:pt x="1701" y="19194"/>
                    <a:pt x="1873" y="19552"/>
                  </a:cubicBezTo>
                  <a:cubicBezTo>
                    <a:pt x="2429" y="20711"/>
                    <a:pt x="2995" y="21853"/>
                    <a:pt x="3569" y="22971"/>
                  </a:cubicBezTo>
                  <a:cubicBezTo>
                    <a:pt x="3719" y="23264"/>
                    <a:pt x="3867" y="23551"/>
                    <a:pt x="4020" y="23842"/>
                  </a:cubicBezTo>
                  <a:cubicBezTo>
                    <a:pt x="4710" y="25175"/>
                    <a:pt x="5409" y="26488"/>
                    <a:pt x="6118" y="27765"/>
                  </a:cubicBezTo>
                  <a:lnTo>
                    <a:pt x="6392" y="28246"/>
                  </a:lnTo>
                  <a:cubicBezTo>
                    <a:pt x="7077" y="29470"/>
                    <a:pt x="7774" y="30666"/>
                    <a:pt x="8475" y="31839"/>
                  </a:cubicBezTo>
                  <a:lnTo>
                    <a:pt x="8800" y="32389"/>
                  </a:lnTo>
                  <a:lnTo>
                    <a:pt x="9110" y="32882"/>
                  </a:lnTo>
                  <a:cubicBezTo>
                    <a:pt x="7579" y="28479"/>
                    <a:pt x="6467" y="23864"/>
                    <a:pt x="5845" y="19068"/>
                  </a:cubicBezTo>
                  <a:cubicBezTo>
                    <a:pt x="5203" y="14104"/>
                    <a:pt x="5116" y="9192"/>
                    <a:pt x="5518" y="4390"/>
                  </a:cubicBezTo>
                  <a:close/>
                  <a:moveTo>
                    <a:pt x="16713" y="1"/>
                  </a:moveTo>
                  <a:cubicBezTo>
                    <a:pt x="16250" y="261"/>
                    <a:pt x="15800" y="531"/>
                    <a:pt x="15324" y="774"/>
                  </a:cubicBezTo>
                  <a:cubicBezTo>
                    <a:pt x="13756" y="1579"/>
                    <a:pt x="12163" y="2277"/>
                    <a:pt x="10552" y="2874"/>
                  </a:cubicBezTo>
                  <a:cubicBezTo>
                    <a:pt x="8821" y="10384"/>
                    <a:pt x="8371" y="18303"/>
                    <a:pt x="9415" y="26365"/>
                  </a:cubicBezTo>
                  <a:cubicBezTo>
                    <a:pt x="9888" y="30013"/>
                    <a:pt x="10663" y="33543"/>
                    <a:pt x="11693" y="36954"/>
                  </a:cubicBezTo>
                  <a:cubicBezTo>
                    <a:pt x="12348" y="37949"/>
                    <a:pt x="13008" y="38926"/>
                    <a:pt x="13672" y="39879"/>
                  </a:cubicBezTo>
                  <a:lnTo>
                    <a:pt x="14171" y="40588"/>
                  </a:lnTo>
                  <a:cubicBezTo>
                    <a:pt x="14916" y="41640"/>
                    <a:pt x="15666" y="42673"/>
                    <a:pt x="16423" y="43678"/>
                  </a:cubicBezTo>
                  <a:lnTo>
                    <a:pt x="16871" y="44267"/>
                  </a:lnTo>
                  <a:cubicBezTo>
                    <a:pt x="17655" y="45296"/>
                    <a:pt x="18444" y="46308"/>
                    <a:pt x="19236" y="47284"/>
                  </a:cubicBezTo>
                  <a:lnTo>
                    <a:pt x="19500" y="47607"/>
                  </a:lnTo>
                  <a:cubicBezTo>
                    <a:pt x="20287" y="48566"/>
                    <a:pt x="21077" y="49503"/>
                    <a:pt x="21868" y="50415"/>
                  </a:cubicBezTo>
                  <a:lnTo>
                    <a:pt x="22133" y="50720"/>
                  </a:lnTo>
                  <a:cubicBezTo>
                    <a:pt x="22943" y="51648"/>
                    <a:pt x="23756" y="52545"/>
                    <a:pt x="24573" y="53419"/>
                  </a:cubicBezTo>
                  <a:lnTo>
                    <a:pt x="24998" y="53878"/>
                  </a:lnTo>
                  <a:cubicBezTo>
                    <a:pt x="25793" y="54726"/>
                    <a:pt x="26592" y="55544"/>
                    <a:pt x="27388" y="56344"/>
                  </a:cubicBezTo>
                  <a:lnTo>
                    <a:pt x="27851" y="56806"/>
                  </a:lnTo>
                  <a:cubicBezTo>
                    <a:pt x="28654" y="57601"/>
                    <a:pt x="29457" y="58374"/>
                    <a:pt x="30263" y="59125"/>
                  </a:cubicBezTo>
                  <a:lnTo>
                    <a:pt x="30658" y="59490"/>
                  </a:lnTo>
                  <a:cubicBezTo>
                    <a:pt x="31492" y="60259"/>
                    <a:pt x="32324" y="61010"/>
                    <a:pt x="33155" y="61734"/>
                  </a:cubicBezTo>
                  <a:lnTo>
                    <a:pt x="33361" y="61910"/>
                  </a:lnTo>
                  <a:cubicBezTo>
                    <a:pt x="34212" y="62643"/>
                    <a:pt x="35061" y="63357"/>
                    <a:pt x="35909" y="64046"/>
                  </a:cubicBezTo>
                  <a:lnTo>
                    <a:pt x="36041" y="64155"/>
                  </a:lnTo>
                  <a:cubicBezTo>
                    <a:pt x="36894" y="64846"/>
                    <a:pt x="37748" y="65510"/>
                    <a:pt x="38596" y="66155"/>
                  </a:cubicBezTo>
                  <a:lnTo>
                    <a:pt x="38897" y="66384"/>
                  </a:lnTo>
                  <a:cubicBezTo>
                    <a:pt x="39724" y="67008"/>
                    <a:pt x="40547" y="67611"/>
                    <a:pt x="41369" y="68191"/>
                  </a:cubicBezTo>
                  <a:lnTo>
                    <a:pt x="41702" y="68427"/>
                  </a:lnTo>
                  <a:cubicBezTo>
                    <a:pt x="42527" y="69008"/>
                    <a:pt x="43347" y="69568"/>
                    <a:pt x="44161" y="70108"/>
                  </a:cubicBezTo>
                  <a:lnTo>
                    <a:pt x="44416" y="70273"/>
                  </a:lnTo>
                  <a:cubicBezTo>
                    <a:pt x="45265" y="70829"/>
                    <a:pt x="46108" y="71367"/>
                    <a:pt x="46942" y="71880"/>
                  </a:cubicBezTo>
                  <a:lnTo>
                    <a:pt x="46976" y="71900"/>
                  </a:lnTo>
                  <a:cubicBezTo>
                    <a:pt x="48735" y="72981"/>
                    <a:pt x="50463" y="73968"/>
                    <a:pt x="52151" y="74872"/>
                  </a:cubicBezTo>
                  <a:lnTo>
                    <a:pt x="52212" y="74903"/>
                  </a:lnTo>
                  <a:cubicBezTo>
                    <a:pt x="53046" y="75349"/>
                    <a:pt x="53868" y="75773"/>
                    <a:pt x="54681" y="76175"/>
                  </a:cubicBezTo>
                  <a:lnTo>
                    <a:pt x="54758" y="76216"/>
                  </a:lnTo>
                  <a:cubicBezTo>
                    <a:pt x="65575" y="81584"/>
                    <a:pt x="74488" y="83480"/>
                    <a:pt x="78722" y="84122"/>
                  </a:cubicBezTo>
                  <a:cubicBezTo>
                    <a:pt x="79586" y="83356"/>
                    <a:pt x="80096" y="82480"/>
                    <a:pt x="80292" y="81501"/>
                  </a:cubicBezTo>
                  <a:lnTo>
                    <a:pt x="80351" y="81295"/>
                  </a:lnTo>
                  <a:lnTo>
                    <a:pt x="80351" y="81288"/>
                  </a:lnTo>
                  <a:cubicBezTo>
                    <a:pt x="80401" y="80935"/>
                    <a:pt x="80412" y="80567"/>
                    <a:pt x="80381" y="80188"/>
                  </a:cubicBezTo>
                  <a:cubicBezTo>
                    <a:pt x="79898" y="80064"/>
                    <a:pt x="79383" y="79922"/>
                    <a:pt x="78858" y="79771"/>
                  </a:cubicBezTo>
                  <a:lnTo>
                    <a:pt x="78789" y="79752"/>
                  </a:lnTo>
                  <a:cubicBezTo>
                    <a:pt x="78036" y="79535"/>
                    <a:pt x="77247" y="79295"/>
                    <a:pt x="76421" y="79025"/>
                  </a:cubicBezTo>
                  <a:lnTo>
                    <a:pt x="76140" y="78935"/>
                  </a:lnTo>
                  <a:cubicBezTo>
                    <a:pt x="75373" y="78682"/>
                    <a:pt x="74578" y="78405"/>
                    <a:pt x="73755" y="78101"/>
                  </a:cubicBezTo>
                  <a:lnTo>
                    <a:pt x="73332" y="77947"/>
                  </a:lnTo>
                  <a:lnTo>
                    <a:pt x="72600" y="77666"/>
                  </a:lnTo>
                  <a:lnTo>
                    <a:pt x="72135" y="77485"/>
                  </a:lnTo>
                  <a:cubicBezTo>
                    <a:pt x="71730" y="77324"/>
                    <a:pt x="71320" y="77158"/>
                    <a:pt x="70903" y="76985"/>
                  </a:cubicBezTo>
                  <a:lnTo>
                    <a:pt x="70359" y="76757"/>
                  </a:lnTo>
                  <a:lnTo>
                    <a:pt x="69634" y="76445"/>
                  </a:lnTo>
                  <a:lnTo>
                    <a:pt x="69061" y="76193"/>
                  </a:lnTo>
                  <a:cubicBezTo>
                    <a:pt x="68700" y="76029"/>
                    <a:pt x="68336" y="75864"/>
                    <a:pt x="67968" y="75691"/>
                  </a:cubicBezTo>
                  <a:cubicBezTo>
                    <a:pt x="67723" y="75578"/>
                    <a:pt x="67477" y="75464"/>
                    <a:pt x="67229" y="75344"/>
                  </a:cubicBezTo>
                  <a:lnTo>
                    <a:pt x="66519" y="74997"/>
                  </a:lnTo>
                  <a:lnTo>
                    <a:pt x="65869" y="74676"/>
                  </a:lnTo>
                  <a:lnTo>
                    <a:pt x="65157" y="74312"/>
                  </a:lnTo>
                  <a:cubicBezTo>
                    <a:pt x="64765" y="74110"/>
                    <a:pt x="64371" y="73902"/>
                    <a:pt x="63973" y="73689"/>
                  </a:cubicBezTo>
                  <a:lnTo>
                    <a:pt x="63291" y="73311"/>
                  </a:lnTo>
                  <a:lnTo>
                    <a:pt x="62570" y="72908"/>
                  </a:lnTo>
                  <a:lnTo>
                    <a:pt x="61861" y="72502"/>
                  </a:lnTo>
                  <a:cubicBezTo>
                    <a:pt x="61574" y="72334"/>
                    <a:pt x="61282" y="72161"/>
                    <a:pt x="60996" y="71988"/>
                  </a:cubicBezTo>
                  <a:cubicBezTo>
                    <a:pt x="60663" y="71790"/>
                    <a:pt x="60333" y="71587"/>
                    <a:pt x="60001" y="71380"/>
                  </a:cubicBezTo>
                  <a:cubicBezTo>
                    <a:pt x="59731" y="71214"/>
                    <a:pt x="59461" y="71046"/>
                    <a:pt x="59192" y="70873"/>
                  </a:cubicBezTo>
                  <a:lnTo>
                    <a:pt x="58482" y="70413"/>
                  </a:lnTo>
                  <a:cubicBezTo>
                    <a:pt x="58216" y="70240"/>
                    <a:pt x="57949" y="70062"/>
                    <a:pt x="57683" y="69880"/>
                  </a:cubicBezTo>
                  <a:cubicBezTo>
                    <a:pt x="57385" y="69680"/>
                    <a:pt x="57085" y="69478"/>
                    <a:pt x="56788" y="69270"/>
                  </a:cubicBezTo>
                  <a:cubicBezTo>
                    <a:pt x="56443" y="69032"/>
                    <a:pt x="56102" y="68793"/>
                    <a:pt x="55760" y="68544"/>
                  </a:cubicBezTo>
                  <a:lnTo>
                    <a:pt x="55062" y="68039"/>
                  </a:lnTo>
                  <a:cubicBezTo>
                    <a:pt x="54798" y="67844"/>
                    <a:pt x="54533" y="67643"/>
                    <a:pt x="54270" y="67443"/>
                  </a:cubicBezTo>
                  <a:lnTo>
                    <a:pt x="53590" y="66925"/>
                  </a:lnTo>
                  <a:cubicBezTo>
                    <a:pt x="53161" y="66592"/>
                    <a:pt x="52731" y="66253"/>
                    <a:pt x="52302" y="65904"/>
                  </a:cubicBezTo>
                  <a:lnTo>
                    <a:pt x="51646" y="65363"/>
                  </a:lnTo>
                  <a:cubicBezTo>
                    <a:pt x="51375" y="65137"/>
                    <a:pt x="51099" y="64906"/>
                    <a:pt x="50827" y="64676"/>
                  </a:cubicBezTo>
                  <a:lnTo>
                    <a:pt x="50149" y="64091"/>
                  </a:lnTo>
                  <a:cubicBezTo>
                    <a:pt x="49795" y="63782"/>
                    <a:pt x="49441" y="63464"/>
                    <a:pt x="49089" y="63145"/>
                  </a:cubicBezTo>
                  <a:cubicBezTo>
                    <a:pt x="48819" y="62898"/>
                    <a:pt x="48550" y="62649"/>
                    <a:pt x="48281" y="62395"/>
                  </a:cubicBezTo>
                  <a:cubicBezTo>
                    <a:pt x="47987" y="62124"/>
                    <a:pt x="47697" y="61849"/>
                    <a:pt x="47407" y="61565"/>
                  </a:cubicBezTo>
                  <a:lnTo>
                    <a:pt x="46736" y="60915"/>
                  </a:lnTo>
                  <a:lnTo>
                    <a:pt x="46184" y="60360"/>
                  </a:lnTo>
                  <a:lnTo>
                    <a:pt x="46184" y="60360"/>
                  </a:lnTo>
                  <a:cubicBezTo>
                    <a:pt x="46319" y="60734"/>
                    <a:pt x="46440" y="61110"/>
                    <a:pt x="46587" y="61475"/>
                  </a:cubicBezTo>
                  <a:cubicBezTo>
                    <a:pt x="46206" y="60881"/>
                    <a:pt x="45840" y="60274"/>
                    <a:pt x="45491" y="59657"/>
                  </a:cubicBezTo>
                  <a:lnTo>
                    <a:pt x="45076" y="59216"/>
                  </a:lnTo>
                  <a:cubicBezTo>
                    <a:pt x="44727" y="58848"/>
                    <a:pt x="44379" y="58478"/>
                    <a:pt x="44033" y="58100"/>
                  </a:cubicBezTo>
                  <a:lnTo>
                    <a:pt x="43402" y="57393"/>
                  </a:lnTo>
                  <a:cubicBezTo>
                    <a:pt x="43126" y="57086"/>
                    <a:pt x="42854" y="56774"/>
                    <a:pt x="42583" y="56456"/>
                  </a:cubicBezTo>
                  <a:lnTo>
                    <a:pt x="41983" y="55758"/>
                  </a:lnTo>
                  <a:cubicBezTo>
                    <a:pt x="41570" y="55267"/>
                    <a:pt x="41158" y="54766"/>
                    <a:pt x="40751" y="54256"/>
                  </a:cubicBezTo>
                  <a:cubicBezTo>
                    <a:pt x="40553" y="54005"/>
                    <a:pt x="40355" y="53753"/>
                    <a:pt x="40159" y="53500"/>
                  </a:cubicBezTo>
                  <a:cubicBezTo>
                    <a:pt x="39897" y="53164"/>
                    <a:pt x="39636" y="52822"/>
                    <a:pt x="39374" y="52479"/>
                  </a:cubicBezTo>
                  <a:cubicBezTo>
                    <a:pt x="39175" y="52211"/>
                    <a:pt x="38972" y="51943"/>
                    <a:pt x="38771" y="51670"/>
                  </a:cubicBezTo>
                  <a:cubicBezTo>
                    <a:pt x="38409" y="51177"/>
                    <a:pt x="38049" y="50675"/>
                    <a:pt x="37692" y="50167"/>
                  </a:cubicBezTo>
                  <a:cubicBezTo>
                    <a:pt x="37483" y="49868"/>
                    <a:pt x="37279" y="49561"/>
                    <a:pt x="37070" y="49256"/>
                  </a:cubicBezTo>
                  <a:cubicBezTo>
                    <a:pt x="36807" y="48868"/>
                    <a:pt x="36542" y="48475"/>
                    <a:pt x="36281" y="48078"/>
                  </a:cubicBezTo>
                  <a:lnTo>
                    <a:pt x="35812" y="47356"/>
                  </a:lnTo>
                  <a:lnTo>
                    <a:pt x="35812" y="47356"/>
                  </a:lnTo>
                  <a:cubicBezTo>
                    <a:pt x="36353" y="50836"/>
                    <a:pt x="37281" y="54163"/>
                    <a:pt x="38564" y="57300"/>
                  </a:cubicBezTo>
                  <a:cubicBezTo>
                    <a:pt x="35678" y="52616"/>
                    <a:pt x="33593" y="47382"/>
                    <a:pt x="32513" y="41734"/>
                  </a:cubicBezTo>
                  <a:cubicBezTo>
                    <a:pt x="32381" y="41489"/>
                    <a:pt x="32253" y="41237"/>
                    <a:pt x="32122" y="40986"/>
                  </a:cubicBezTo>
                  <a:lnTo>
                    <a:pt x="31754" y="40297"/>
                  </a:lnTo>
                  <a:lnTo>
                    <a:pt x="31598" y="39988"/>
                  </a:lnTo>
                  <a:lnTo>
                    <a:pt x="31540" y="39868"/>
                  </a:lnTo>
                  <a:cubicBezTo>
                    <a:pt x="30678" y="38172"/>
                    <a:pt x="29855" y="36402"/>
                    <a:pt x="29063" y="34564"/>
                  </a:cubicBezTo>
                  <a:lnTo>
                    <a:pt x="28905" y="34199"/>
                  </a:lnTo>
                  <a:cubicBezTo>
                    <a:pt x="28689" y="33692"/>
                    <a:pt x="28478" y="33175"/>
                    <a:pt x="28268" y="32657"/>
                  </a:cubicBezTo>
                  <a:lnTo>
                    <a:pt x="28031" y="32066"/>
                  </a:lnTo>
                  <a:cubicBezTo>
                    <a:pt x="27831" y="31567"/>
                    <a:pt x="27636" y="31057"/>
                    <a:pt x="27445" y="30548"/>
                  </a:cubicBezTo>
                  <a:lnTo>
                    <a:pt x="27193" y="29879"/>
                  </a:lnTo>
                  <a:cubicBezTo>
                    <a:pt x="27020" y="29416"/>
                    <a:pt x="26849" y="28946"/>
                    <a:pt x="26682" y="28471"/>
                  </a:cubicBezTo>
                  <a:lnTo>
                    <a:pt x="26682" y="28471"/>
                  </a:lnTo>
                  <a:cubicBezTo>
                    <a:pt x="26359" y="32124"/>
                    <a:pt x="26412" y="35858"/>
                    <a:pt x="26904" y="39635"/>
                  </a:cubicBezTo>
                  <a:cubicBezTo>
                    <a:pt x="27524" y="44436"/>
                    <a:pt x="28799" y="48988"/>
                    <a:pt x="30614" y="53238"/>
                  </a:cubicBezTo>
                  <a:cubicBezTo>
                    <a:pt x="26866" y="47015"/>
                    <a:pt x="24308" y="39961"/>
                    <a:pt x="23319" y="32330"/>
                  </a:cubicBezTo>
                  <a:cubicBezTo>
                    <a:pt x="22666" y="27299"/>
                    <a:pt x="22749" y="22336"/>
                    <a:pt x="23455" y="17536"/>
                  </a:cubicBezTo>
                  <a:cubicBezTo>
                    <a:pt x="23210" y="16519"/>
                    <a:pt x="22975" y="15485"/>
                    <a:pt x="22752" y="14435"/>
                  </a:cubicBezTo>
                  <a:lnTo>
                    <a:pt x="22636" y="13909"/>
                  </a:lnTo>
                  <a:cubicBezTo>
                    <a:pt x="22498" y="13250"/>
                    <a:pt x="22367" y="12578"/>
                    <a:pt x="22237" y="11906"/>
                  </a:cubicBezTo>
                  <a:lnTo>
                    <a:pt x="22106" y="11234"/>
                  </a:lnTo>
                  <a:cubicBezTo>
                    <a:pt x="21983" y="10568"/>
                    <a:pt x="21863" y="9893"/>
                    <a:pt x="21746" y="9216"/>
                  </a:cubicBezTo>
                  <a:lnTo>
                    <a:pt x="21629" y="8523"/>
                  </a:lnTo>
                  <a:cubicBezTo>
                    <a:pt x="21514" y="7826"/>
                    <a:pt x="21402" y="7126"/>
                    <a:pt x="21296" y="6418"/>
                  </a:cubicBezTo>
                  <a:lnTo>
                    <a:pt x="21207" y="5810"/>
                  </a:lnTo>
                  <a:lnTo>
                    <a:pt x="21157" y="5459"/>
                  </a:lnTo>
                  <a:cubicBezTo>
                    <a:pt x="18076" y="14026"/>
                    <a:pt x="16915" y="23399"/>
                    <a:pt x="18159" y="32999"/>
                  </a:cubicBezTo>
                  <a:cubicBezTo>
                    <a:pt x="18901" y="38716"/>
                    <a:pt x="20452" y="44129"/>
                    <a:pt x="22677" y="49166"/>
                  </a:cubicBezTo>
                  <a:cubicBezTo>
                    <a:pt x="18519" y="42167"/>
                    <a:pt x="15695" y="34252"/>
                    <a:pt x="14585" y="25693"/>
                  </a:cubicBezTo>
                  <a:cubicBezTo>
                    <a:pt x="13435" y="16800"/>
                    <a:pt x="14264" y="8099"/>
                    <a:pt x="16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-161340" y="2089294"/>
              <a:ext cx="1140625" cy="1989054"/>
            </a:xfrm>
            <a:custGeom>
              <a:avLst/>
              <a:gdLst/>
              <a:ahLst/>
              <a:cxnLst/>
              <a:rect l="l" t="t" r="r" b="b"/>
              <a:pathLst>
                <a:path w="60112" h="104825" extrusionOk="0">
                  <a:moveTo>
                    <a:pt x="16463" y="1"/>
                  </a:moveTo>
                  <a:cubicBezTo>
                    <a:pt x="13674" y="8884"/>
                    <a:pt x="8031" y="16865"/>
                    <a:pt x="1" y="22440"/>
                  </a:cubicBezTo>
                  <a:cubicBezTo>
                    <a:pt x="5570" y="84359"/>
                    <a:pt x="44319" y="100715"/>
                    <a:pt x="60112" y="104825"/>
                  </a:cubicBezTo>
                  <a:cubicBezTo>
                    <a:pt x="59976" y="103110"/>
                    <a:pt x="59003" y="101117"/>
                    <a:pt x="57187" y="98865"/>
                  </a:cubicBezTo>
                  <a:cubicBezTo>
                    <a:pt x="26962" y="88283"/>
                    <a:pt x="31737" y="58770"/>
                    <a:pt x="21916" y="15782"/>
                  </a:cubicBezTo>
                  <a:cubicBezTo>
                    <a:pt x="20576" y="9937"/>
                    <a:pt x="18697" y="4692"/>
                    <a:pt x="16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-98794" y="2101611"/>
              <a:ext cx="1078084" cy="1976721"/>
            </a:xfrm>
            <a:custGeom>
              <a:avLst/>
              <a:gdLst/>
              <a:ahLst/>
              <a:cxnLst/>
              <a:rect l="l" t="t" r="r" b="b"/>
              <a:pathLst>
                <a:path w="56816" h="104175" extrusionOk="0">
                  <a:moveTo>
                    <a:pt x="13463" y="0"/>
                  </a:moveTo>
                  <a:cubicBezTo>
                    <a:pt x="13150" y="410"/>
                    <a:pt x="12829" y="816"/>
                    <a:pt x="12525" y="1235"/>
                  </a:cubicBezTo>
                  <a:cubicBezTo>
                    <a:pt x="10891" y="5710"/>
                    <a:pt x="8515" y="9918"/>
                    <a:pt x="5467" y="13664"/>
                  </a:cubicBezTo>
                  <a:cubicBezTo>
                    <a:pt x="1954" y="21773"/>
                    <a:pt x="1" y="30734"/>
                    <a:pt x="24" y="40167"/>
                  </a:cubicBezTo>
                  <a:cubicBezTo>
                    <a:pt x="27" y="40881"/>
                    <a:pt x="58" y="41587"/>
                    <a:pt x="83" y="42296"/>
                  </a:cubicBezTo>
                  <a:cubicBezTo>
                    <a:pt x="523" y="44067"/>
                    <a:pt x="989" y="45793"/>
                    <a:pt x="1491" y="47468"/>
                  </a:cubicBezTo>
                  <a:lnTo>
                    <a:pt x="1539" y="47630"/>
                  </a:lnTo>
                  <a:cubicBezTo>
                    <a:pt x="1725" y="48252"/>
                    <a:pt x="1920" y="48865"/>
                    <a:pt x="2115" y="49476"/>
                  </a:cubicBezTo>
                  <a:lnTo>
                    <a:pt x="2283" y="50001"/>
                  </a:lnTo>
                  <a:cubicBezTo>
                    <a:pt x="2467" y="50569"/>
                    <a:pt x="2656" y="51125"/>
                    <a:pt x="2847" y="51680"/>
                  </a:cubicBezTo>
                  <a:lnTo>
                    <a:pt x="3061" y="52296"/>
                  </a:lnTo>
                  <a:cubicBezTo>
                    <a:pt x="3251" y="52833"/>
                    <a:pt x="3443" y="53363"/>
                    <a:pt x="3638" y="53891"/>
                  </a:cubicBezTo>
                  <a:lnTo>
                    <a:pt x="3869" y="54510"/>
                  </a:lnTo>
                  <a:cubicBezTo>
                    <a:pt x="4067" y="55032"/>
                    <a:pt x="4266" y="55553"/>
                    <a:pt x="4472" y="56068"/>
                  </a:cubicBezTo>
                  <a:lnTo>
                    <a:pt x="4693" y="56620"/>
                  </a:lnTo>
                  <a:cubicBezTo>
                    <a:pt x="4908" y="57148"/>
                    <a:pt x="5122" y="57675"/>
                    <a:pt x="5343" y="58196"/>
                  </a:cubicBezTo>
                  <a:lnTo>
                    <a:pt x="5485" y="58519"/>
                  </a:lnTo>
                  <a:cubicBezTo>
                    <a:pt x="6279" y="60369"/>
                    <a:pt x="7108" y="62150"/>
                    <a:pt x="7975" y="63860"/>
                  </a:cubicBezTo>
                  <a:lnTo>
                    <a:pt x="8034" y="63977"/>
                  </a:lnTo>
                  <a:cubicBezTo>
                    <a:pt x="8207" y="64312"/>
                    <a:pt x="8384" y="64643"/>
                    <a:pt x="8557" y="64973"/>
                  </a:cubicBezTo>
                  <a:cubicBezTo>
                    <a:pt x="8784" y="65408"/>
                    <a:pt x="9014" y="65838"/>
                    <a:pt x="9246" y="66262"/>
                  </a:cubicBezTo>
                  <a:cubicBezTo>
                    <a:pt x="9424" y="66590"/>
                    <a:pt x="9604" y="66917"/>
                    <a:pt x="9787" y="67243"/>
                  </a:cubicBezTo>
                  <a:cubicBezTo>
                    <a:pt x="10074" y="67750"/>
                    <a:pt x="10362" y="68250"/>
                    <a:pt x="10655" y="68746"/>
                  </a:cubicBezTo>
                  <a:cubicBezTo>
                    <a:pt x="10880" y="69125"/>
                    <a:pt x="11106" y="69502"/>
                    <a:pt x="11333" y="69872"/>
                  </a:cubicBezTo>
                  <a:cubicBezTo>
                    <a:pt x="11600" y="70311"/>
                    <a:pt x="11871" y="70746"/>
                    <a:pt x="12144" y="71177"/>
                  </a:cubicBezTo>
                  <a:cubicBezTo>
                    <a:pt x="12333" y="71473"/>
                    <a:pt x="12523" y="71766"/>
                    <a:pt x="12712" y="72059"/>
                  </a:cubicBezTo>
                  <a:cubicBezTo>
                    <a:pt x="12981" y="72466"/>
                    <a:pt x="13249" y="72870"/>
                    <a:pt x="13522" y="73269"/>
                  </a:cubicBezTo>
                  <a:cubicBezTo>
                    <a:pt x="13706" y="73539"/>
                    <a:pt x="13887" y="73810"/>
                    <a:pt x="14071" y="74075"/>
                  </a:cubicBezTo>
                  <a:cubicBezTo>
                    <a:pt x="14450" y="74616"/>
                    <a:pt x="14832" y="75146"/>
                    <a:pt x="15215" y="75670"/>
                  </a:cubicBezTo>
                  <a:cubicBezTo>
                    <a:pt x="15407" y="75930"/>
                    <a:pt x="15602" y="76189"/>
                    <a:pt x="15794" y="76445"/>
                  </a:cubicBezTo>
                  <a:cubicBezTo>
                    <a:pt x="16067" y="76805"/>
                    <a:pt x="16341" y="77162"/>
                    <a:pt x="16616" y="77514"/>
                  </a:cubicBezTo>
                  <a:lnTo>
                    <a:pt x="17175" y="78230"/>
                  </a:lnTo>
                  <a:cubicBezTo>
                    <a:pt x="17591" y="78749"/>
                    <a:pt x="18011" y="79262"/>
                    <a:pt x="18432" y="79762"/>
                  </a:cubicBezTo>
                  <a:lnTo>
                    <a:pt x="18984" y="80405"/>
                  </a:lnTo>
                  <a:cubicBezTo>
                    <a:pt x="19274" y="80745"/>
                    <a:pt x="19567" y="81080"/>
                    <a:pt x="19863" y="81410"/>
                  </a:cubicBezTo>
                  <a:lnTo>
                    <a:pt x="20448" y="82064"/>
                  </a:lnTo>
                  <a:cubicBezTo>
                    <a:pt x="20845" y="82499"/>
                    <a:pt x="21241" y="82926"/>
                    <a:pt x="21642" y="83344"/>
                  </a:cubicBezTo>
                  <a:lnTo>
                    <a:pt x="22223" y="83944"/>
                  </a:lnTo>
                  <a:cubicBezTo>
                    <a:pt x="22549" y="84277"/>
                    <a:pt x="22877" y="84611"/>
                    <a:pt x="23207" y="84935"/>
                  </a:cubicBezTo>
                  <a:lnTo>
                    <a:pt x="23804" y="85520"/>
                  </a:lnTo>
                  <a:cubicBezTo>
                    <a:pt x="24138" y="85843"/>
                    <a:pt x="24473" y="86159"/>
                    <a:pt x="24807" y="86471"/>
                  </a:cubicBezTo>
                  <a:lnTo>
                    <a:pt x="25320" y="86947"/>
                  </a:lnTo>
                  <a:cubicBezTo>
                    <a:pt x="25752" y="87344"/>
                    <a:pt x="26187" y="87731"/>
                    <a:pt x="26620" y="88111"/>
                  </a:cubicBezTo>
                  <a:lnTo>
                    <a:pt x="27205" y="88613"/>
                  </a:lnTo>
                  <a:cubicBezTo>
                    <a:pt x="27524" y="88885"/>
                    <a:pt x="27842" y="89154"/>
                    <a:pt x="28162" y="89418"/>
                  </a:cubicBezTo>
                  <a:lnTo>
                    <a:pt x="28703" y="89864"/>
                  </a:lnTo>
                  <a:cubicBezTo>
                    <a:pt x="29157" y="90232"/>
                    <a:pt x="29610" y="90592"/>
                    <a:pt x="30062" y="90943"/>
                  </a:cubicBezTo>
                  <a:lnTo>
                    <a:pt x="30614" y="91365"/>
                  </a:lnTo>
                  <a:cubicBezTo>
                    <a:pt x="30936" y="91605"/>
                    <a:pt x="31252" y="91844"/>
                    <a:pt x="31570" y="92076"/>
                  </a:cubicBezTo>
                  <a:lnTo>
                    <a:pt x="32145" y="92497"/>
                  </a:lnTo>
                  <a:cubicBezTo>
                    <a:pt x="32599" y="92826"/>
                    <a:pt x="33053" y="93145"/>
                    <a:pt x="33505" y="93454"/>
                  </a:cubicBezTo>
                  <a:lnTo>
                    <a:pt x="33974" y="93772"/>
                  </a:lnTo>
                  <a:cubicBezTo>
                    <a:pt x="34311" y="93998"/>
                    <a:pt x="34645" y="94223"/>
                    <a:pt x="34978" y="94443"/>
                  </a:cubicBezTo>
                  <a:lnTo>
                    <a:pt x="35569" y="94823"/>
                  </a:lnTo>
                  <a:cubicBezTo>
                    <a:pt x="35910" y="95041"/>
                    <a:pt x="36252" y="95255"/>
                    <a:pt x="36590" y="95465"/>
                  </a:cubicBezTo>
                  <a:lnTo>
                    <a:pt x="37178" y="95826"/>
                  </a:lnTo>
                  <a:cubicBezTo>
                    <a:pt x="37569" y="96062"/>
                    <a:pt x="37959" y="96292"/>
                    <a:pt x="38349" y="96519"/>
                  </a:cubicBezTo>
                  <a:lnTo>
                    <a:pt x="38935" y="96855"/>
                  </a:lnTo>
                  <a:cubicBezTo>
                    <a:pt x="39233" y="97026"/>
                    <a:pt x="39535" y="97193"/>
                    <a:pt x="39830" y="97357"/>
                  </a:cubicBezTo>
                  <a:lnTo>
                    <a:pt x="40369" y="97654"/>
                  </a:lnTo>
                  <a:cubicBezTo>
                    <a:pt x="40793" y="97882"/>
                    <a:pt x="41214" y="98105"/>
                    <a:pt x="41634" y="98322"/>
                  </a:cubicBezTo>
                  <a:lnTo>
                    <a:pt x="42225" y="98619"/>
                  </a:lnTo>
                  <a:cubicBezTo>
                    <a:pt x="42491" y="98757"/>
                    <a:pt x="42758" y="98889"/>
                    <a:pt x="43023" y="99020"/>
                  </a:cubicBezTo>
                  <a:lnTo>
                    <a:pt x="43625" y="99313"/>
                  </a:lnTo>
                  <a:cubicBezTo>
                    <a:pt x="43993" y="99489"/>
                    <a:pt x="44359" y="99662"/>
                    <a:pt x="44721" y="99828"/>
                  </a:cubicBezTo>
                  <a:lnTo>
                    <a:pt x="45396" y="100135"/>
                  </a:lnTo>
                  <a:lnTo>
                    <a:pt x="46116" y="100451"/>
                  </a:lnTo>
                  <a:lnTo>
                    <a:pt x="46758" y="100729"/>
                  </a:lnTo>
                  <a:lnTo>
                    <a:pt x="47444" y="101017"/>
                  </a:lnTo>
                  <a:cubicBezTo>
                    <a:pt x="47783" y="101156"/>
                    <a:pt x="48118" y="101292"/>
                    <a:pt x="48452" y="101426"/>
                  </a:cubicBezTo>
                  <a:lnTo>
                    <a:pt x="49060" y="101666"/>
                  </a:lnTo>
                  <a:lnTo>
                    <a:pt x="49739" y="101925"/>
                  </a:lnTo>
                  <a:lnTo>
                    <a:pt x="50235" y="102109"/>
                  </a:lnTo>
                  <a:cubicBezTo>
                    <a:pt x="50715" y="102283"/>
                    <a:pt x="51188" y="102452"/>
                    <a:pt x="51649" y="102612"/>
                  </a:cubicBezTo>
                  <a:lnTo>
                    <a:pt x="51825" y="102670"/>
                  </a:lnTo>
                  <a:cubicBezTo>
                    <a:pt x="52073" y="102756"/>
                    <a:pt x="52315" y="102837"/>
                    <a:pt x="52555" y="102916"/>
                  </a:cubicBezTo>
                  <a:lnTo>
                    <a:pt x="52878" y="103021"/>
                  </a:lnTo>
                  <a:cubicBezTo>
                    <a:pt x="53695" y="103287"/>
                    <a:pt x="54477" y="103524"/>
                    <a:pt x="55223" y="103738"/>
                  </a:cubicBezTo>
                  <a:lnTo>
                    <a:pt x="55297" y="103761"/>
                  </a:lnTo>
                  <a:cubicBezTo>
                    <a:pt x="55824" y="103911"/>
                    <a:pt x="56331" y="104050"/>
                    <a:pt x="56816" y="104174"/>
                  </a:cubicBezTo>
                  <a:cubicBezTo>
                    <a:pt x="56785" y="103758"/>
                    <a:pt x="56697" y="103326"/>
                    <a:pt x="56567" y="102879"/>
                  </a:cubicBezTo>
                  <a:lnTo>
                    <a:pt x="56565" y="102880"/>
                  </a:lnTo>
                  <a:lnTo>
                    <a:pt x="56549" y="102821"/>
                  </a:lnTo>
                  <a:cubicBezTo>
                    <a:pt x="56422" y="102392"/>
                    <a:pt x="56238" y="101946"/>
                    <a:pt x="56019" y="101491"/>
                  </a:cubicBezTo>
                  <a:lnTo>
                    <a:pt x="55949" y="101342"/>
                  </a:lnTo>
                  <a:cubicBezTo>
                    <a:pt x="55790" y="101019"/>
                    <a:pt x="55580" y="100680"/>
                    <a:pt x="55377" y="100344"/>
                  </a:cubicBezTo>
                  <a:lnTo>
                    <a:pt x="55051" y="99798"/>
                  </a:lnTo>
                  <a:cubicBezTo>
                    <a:pt x="54830" y="99461"/>
                    <a:pt x="54555" y="99109"/>
                    <a:pt x="54289" y="98757"/>
                  </a:cubicBezTo>
                  <a:lnTo>
                    <a:pt x="53891" y="98219"/>
                  </a:lnTo>
                  <a:cubicBezTo>
                    <a:pt x="53020" y="97915"/>
                    <a:pt x="52187" y="97587"/>
                    <a:pt x="51372" y="97251"/>
                  </a:cubicBezTo>
                  <a:lnTo>
                    <a:pt x="50918" y="97059"/>
                  </a:lnTo>
                  <a:cubicBezTo>
                    <a:pt x="50171" y="96742"/>
                    <a:pt x="49440" y="96410"/>
                    <a:pt x="48738" y="96064"/>
                  </a:cubicBezTo>
                  <a:lnTo>
                    <a:pt x="48587" y="95992"/>
                  </a:lnTo>
                  <a:cubicBezTo>
                    <a:pt x="47836" y="95618"/>
                    <a:pt x="47109" y="95224"/>
                    <a:pt x="46411" y="94818"/>
                  </a:cubicBezTo>
                  <a:lnTo>
                    <a:pt x="46049" y="94603"/>
                  </a:lnTo>
                  <a:cubicBezTo>
                    <a:pt x="45454" y="94251"/>
                    <a:pt x="44875" y="93886"/>
                    <a:pt x="44315" y="93507"/>
                  </a:cubicBezTo>
                  <a:lnTo>
                    <a:pt x="44000" y="93297"/>
                  </a:lnTo>
                  <a:cubicBezTo>
                    <a:pt x="43366" y="92859"/>
                    <a:pt x="42755" y="92408"/>
                    <a:pt x="42165" y="91942"/>
                  </a:cubicBezTo>
                  <a:lnTo>
                    <a:pt x="41928" y="91744"/>
                  </a:lnTo>
                  <a:cubicBezTo>
                    <a:pt x="41422" y="91337"/>
                    <a:pt x="40934" y="90914"/>
                    <a:pt x="40463" y="90483"/>
                  </a:cubicBezTo>
                  <a:lnTo>
                    <a:pt x="40112" y="90163"/>
                  </a:lnTo>
                  <a:cubicBezTo>
                    <a:pt x="39582" y="89661"/>
                    <a:pt x="39064" y="89153"/>
                    <a:pt x="38572" y="88621"/>
                  </a:cubicBezTo>
                  <a:lnTo>
                    <a:pt x="38519" y="88563"/>
                  </a:lnTo>
                  <a:cubicBezTo>
                    <a:pt x="38054" y="88060"/>
                    <a:pt x="37610" y="87539"/>
                    <a:pt x="37178" y="87009"/>
                  </a:cubicBezTo>
                  <a:lnTo>
                    <a:pt x="36849" y="86597"/>
                  </a:lnTo>
                  <a:cubicBezTo>
                    <a:pt x="36447" y="86091"/>
                    <a:pt x="36057" y="85573"/>
                    <a:pt x="35686" y="85043"/>
                  </a:cubicBezTo>
                  <a:lnTo>
                    <a:pt x="35569" y="84881"/>
                  </a:lnTo>
                  <a:cubicBezTo>
                    <a:pt x="35167" y="84302"/>
                    <a:pt x="34785" y="83707"/>
                    <a:pt x="34415" y="83102"/>
                  </a:cubicBezTo>
                  <a:lnTo>
                    <a:pt x="34130" y="82619"/>
                  </a:lnTo>
                  <a:cubicBezTo>
                    <a:pt x="33835" y="82123"/>
                    <a:pt x="33550" y="81619"/>
                    <a:pt x="33276" y="81105"/>
                  </a:cubicBezTo>
                  <a:lnTo>
                    <a:pt x="33050" y="80684"/>
                  </a:lnTo>
                  <a:lnTo>
                    <a:pt x="32959" y="80512"/>
                  </a:lnTo>
                  <a:lnTo>
                    <a:pt x="32750" y="80070"/>
                  </a:lnTo>
                  <a:cubicBezTo>
                    <a:pt x="32407" y="79382"/>
                    <a:pt x="32077" y="78680"/>
                    <a:pt x="31762" y="77966"/>
                  </a:cubicBezTo>
                  <a:cubicBezTo>
                    <a:pt x="31642" y="77689"/>
                    <a:pt x="31525" y="77411"/>
                    <a:pt x="31406" y="77131"/>
                  </a:cubicBezTo>
                  <a:cubicBezTo>
                    <a:pt x="31116" y="76438"/>
                    <a:pt x="30839" y="75729"/>
                    <a:pt x="30572" y="75009"/>
                  </a:cubicBezTo>
                  <a:lnTo>
                    <a:pt x="30306" y="74289"/>
                  </a:lnTo>
                  <a:cubicBezTo>
                    <a:pt x="29960" y="73317"/>
                    <a:pt x="29629" y="72326"/>
                    <a:pt x="29316" y="71304"/>
                  </a:cubicBezTo>
                  <a:lnTo>
                    <a:pt x="29284" y="71191"/>
                  </a:lnTo>
                  <a:cubicBezTo>
                    <a:pt x="28987" y="70207"/>
                    <a:pt x="28706" y="69195"/>
                    <a:pt x="28436" y="68172"/>
                  </a:cubicBezTo>
                  <a:cubicBezTo>
                    <a:pt x="28368" y="67907"/>
                    <a:pt x="28301" y="67641"/>
                    <a:pt x="28234" y="67374"/>
                  </a:cubicBezTo>
                  <a:cubicBezTo>
                    <a:pt x="28015" y="66513"/>
                    <a:pt x="27802" y="65639"/>
                    <a:pt x="27599" y="64749"/>
                  </a:cubicBezTo>
                  <a:lnTo>
                    <a:pt x="27434" y="64022"/>
                  </a:lnTo>
                  <a:cubicBezTo>
                    <a:pt x="27145" y="62731"/>
                    <a:pt x="26871" y="61412"/>
                    <a:pt x="26608" y="60062"/>
                  </a:cubicBezTo>
                  <a:cubicBezTo>
                    <a:pt x="26241" y="62228"/>
                    <a:pt x="26045" y="64452"/>
                    <a:pt x="26049" y="66724"/>
                  </a:cubicBezTo>
                  <a:cubicBezTo>
                    <a:pt x="26060" y="70110"/>
                    <a:pt x="26506" y="73384"/>
                    <a:pt x="27314" y="76510"/>
                  </a:cubicBezTo>
                  <a:cubicBezTo>
                    <a:pt x="25119" y="71481"/>
                    <a:pt x="23887" y="65932"/>
                    <a:pt x="23871" y="60079"/>
                  </a:cubicBezTo>
                  <a:cubicBezTo>
                    <a:pt x="23864" y="56810"/>
                    <a:pt x="24241" y="53634"/>
                    <a:pt x="24946" y="50586"/>
                  </a:cubicBezTo>
                  <a:cubicBezTo>
                    <a:pt x="24465" y="47614"/>
                    <a:pt x="23991" y="44538"/>
                    <a:pt x="23488" y="41341"/>
                  </a:cubicBezTo>
                  <a:cubicBezTo>
                    <a:pt x="20948" y="47059"/>
                    <a:pt x="19529" y="53406"/>
                    <a:pt x="19548" y="60089"/>
                  </a:cubicBezTo>
                  <a:cubicBezTo>
                    <a:pt x="19559" y="64276"/>
                    <a:pt x="20136" y="68319"/>
                    <a:pt x="21188" y="72160"/>
                  </a:cubicBezTo>
                  <a:cubicBezTo>
                    <a:pt x="18748" y="66414"/>
                    <a:pt x="17378" y="60087"/>
                    <a:pt x="17359" y="53433"/>
                  </a:cubicBezTo>
                  <a:cubicBezTo>
                    <a:pt x="17340" y="45943"/>
                    <a:pt x="19030" y="38856"/>
                    <a:pt x="22047" y="32546"/>
                  </a:cubicBezTo>
                  <a:cubicBezTo>
                    <a:pt x="21792" y="31048"/>
                    <a:pt x="21525" y="29531"/>
                    <a:pt x="21241" y="27992"/>
                  </a:cubicBezTo>
                  <a:cubicBezTo>
                    <a:pt x="21154" y="27505"/>
                    <a:pt x="21067" y="27025"/>
                    <a:pt x="20976" y="26536"/>
                  </a:cubicBezTo>
                  <a:cubicBezTo>
                    <a:pt x="20925" y="26271"/>
                    <a:pt x="20872" y="25996"/>
                    <a:pt x="20820" y="25730"/>
                  </a:cubicBezTo>
                  <a:cubicBezTo>
                    <a:pt x="15875" y="33759"/>
                    <a:pt x="13011" y="43263"/>
                    <a:pt x="13037" y="53444"/>
                  </a:cubicBezTo>
                  <a:cubicBezTo>
                    <a:pt x="13050" y="58428"/>
                    <a:pt x="13766" y="63241"/>
                    <a:pt x="15074" y="67803"/>
                  </a:cubicBezTo>
                  <a:cubicBezTo>
                    <a:pt x="12378" y="61347"/>
                    <a:pt x="10880" y="54248"/>
                    <a:pt x="10858" y="46788"/>
                  </a:cubicBezTo>
                  <a:cubicBezTo>
                    <a:pt x="10830" y="36045"/>
                    <a:pt x="13890" y="26023"/>
                    <a:pt x="19161" y="17588"/>
                  </a:cubicBezTo>
                  <a:lnTo>
                    <a:pt x="19107" y="17336"/>
                  </a:lnTo>
                  <a:cubicBezTo>
                    <a:pt x="18946" y="16603"/>
                    <a:pt x="18789" y="15875"/>
                    <a:pt x="18620" y="15133"/>
                  </a:cubicBezTo>
                  <a:cubicBezTo>
                    <a:pt x="18362" y="14002"/>
                    <a:pt x="18076" y="12902"/>
                    <a:pt x="17779" y="11813"/>
                  </a:cubicBezTo>
                  <a:cubicBezTo>
                    <a:pt x="10682" y="21589"/>
                    <a:pt x="6491" y="33703"/>
                    <a:pt x="6528" y="46801"/>
                  </a:cubicBezTo>
                  <a:cubicBezTo>
                    <a:pt x="6541" y="52544"/>
                    <a:pt x="7384" y="58076"/>
                    <a:pt x="8909" y="63314"/>
                  </a:cubicBezTo>
                  <a:cubicBezTo>
                    <a:pt x="5997" y="56180"/>
                    <a:pt x="4371" y="48353"/>
                    <a:pt x="4347" y="40153"/>
                  </a:cubicBezTo>
                  <a:cubicBezTo>
                    <a:pt x="4311" y="26927"/>
                    <a:pt x="8440" y="14671"/>
                    <a:pt x="15445" y="4674"/>
                  </a:cubicBezTo>
                  <a:cubicBezTo>
                    <a:pt x="14826" y="3056"/>
                    <a:pt x="14163" y="1502"/>
                    <a:pt x="13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-392596" y="1852989"/>
              <a:ext cx="240110" cy="210300"/>
            </a:xfrm>
            <a:custGeom>
              <a:avLst/>
              <a:gdLst/>
              <a:ahLst/>
              <a:cxnLst/>
              <a:rect l="l" t="t" r="r" b="b"/>
              <a:pathLst>
                <a:path w="12654" h="11083" extrusionOk="0">
                  <a:moveTo>
                    <a:pt x="6322" y="0"/>
                  </a:moveTo>
                  <a:cubicBezTo>
                    <a:pt x="5471" y="0"/>
                    <a:pt x="4608" y="197"/>
                    <a:pt x="3800" y="613"/>
                  </a:cubicBezTo>
                  <a:cubicBezTo>
                    <a:pt x="1076" y="2013"/>
                    <a:pt x="0" y="5351"/>
                    <a:pt x="1401" y="8079"/>
                  </a:cubicBezTo>
                  <a:cubicBezTo>
                    <a:pt x="2381" y="9986"/>
                    <a:pt x="4319" y="11083"/>
                    <a:pt x="6329" y="11083"/>
                  </a:cubicBezTo>
                  <a:cubicBezTo>
                    <a:pt x="7184" y="11083"/>
                    <a:pt x="8051" y="10885"/>
                    <a:pt x="8864" y="10468"/>
                  </a:cubicBezTo>
                  <a:cubicBezTo>
                    <a:pt x="11581" y="9074"/>
                    <a:pt x="12654" y="5733"/>
                    <a:pt x="11258" y="3015"/>
                  </a:cubicBezTo>
                  <a:cubicBezTo>
                    <a:pt x="10275" y="1100"/>
                    <a:pt x="8333" y="0"/>
                    <a:pt x="6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-810177" y="1775416"/>
              <a:ext cx="281115" cy="471359"/>
            </a:xfrm>
            <a:custGeom>
              <a:avLst/>
              <a:gdLst/>
              <a:ahLst/>
              <a:cxnLst/>
              <a:rect l="l" t="t" r="r" b="b"/>
              <a:pathLst>
                <a:path w="14815" h="24841" extrusionOk="0">
                  <a:moveTo>
                    <a:pt x="10415" y="0"/>
                  </a:moveTo>
                  <a:cubicBezTo>
                    <a:pt x="10234" y="1653"/>
                    <a:pt x="9788" y="3271"/>
                    <a:pt x="9107" y="4786"/>
                  </a:cubicBezTo>
                  <a:cubicBezTo>
                    <a:pt x="8258" y="6680"/>
                    <a:pt x="5296" y="11660"/>
                    <a:pt x="2541" y="11660"/>
                  </a:cubicBezTo>
                  <a:cubicBezTo>
                    <a:pt x="2275" y="11660"/>
                    <a:pt x="2011" y="11614"/>
                    <a:pt x="1751" y="11514"/>
                  </a:cubicBezTo>
                  <a:cubicBezTo>
                    <a:pt x="827" y="11158"/>
                    <a:pt x="786" y="10647"/>
                    <a:pt x="1074" y="10100"/>
                  </a:cubicBezTo>
                  <a:lnTo>
                    <a:pt x="965" y="10058"/>
                  </a:lnTo>
                  <a:cubicBezTo>
                    <a:pt x="682" y="10687"/>
                    <a:pt x="354" y="11303"/>
                    <a:pt x="0" y="11916"/>
                  </a:cubicBezTo>
                  <a:cubicBezTo>
                    <a:pt x="332" y="13505"/>
                    <a:pt x="714" y="15070"/>
                    <a:pt x="1316" y="16582"/>
                  </a:cubicBezTo>
                  <a:cubicBezTo>
                    <a:pt x="2130" y="18647"/>
                    <a:pt x="5912" y="22628"/>
                    <a:pt x="10703" y="24841"/>
                  </a:cubicBezTo>
                  <a:cubicBezTo>
                    <a:pt x="10716" y="24239"/>
                    <a:pt x="10794" y="23642"/>
                    <a:pt x="10925" y="23052"/>
                  </a:cubicBezTo>
                  <a:cubicBezTo>
                    <a:pt x="11477" y="20772"/>
                    <a:pt x="12749" y="18732"/>
                    <a:pt x="13533" y="16518"/>
                  </a:cubicBezTo>
                  <a:cubicBezTo>
                    <a:pt x="14693" y="13346"/>
                    <a:pt x="14815" y="9799"/>
                    <a:pt x="13932" y="6536"/>
                  </a:cubicBezTo>
                  <a:cubicBezTo>
                    <a:pt x="13279" y="4130"/>
                    <a:pt x="12052" y="1885"/>
                    <a:pt x="10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-917316" y="1423093"/>
              <a:ext cx="155310" cy="578434"/>
            </a:xfrm>
            <a:custGeom>
              <a:avLst/>
              <a:gdLst/>
              <a:ahLst/>
              <a:cxnLst/>
              <a:rect l="l" t="t" r="r" b="b"/>
              <a:pathLst>
                <a:path w="8185" h="30484" extrusionOk="0">
                  <a:moveTo>
                    <a:pt x="3516" y="0"/>
                  </a:moveTo>
                  <a:cubicBezTo>
                    <a:pt x="3416" y="0"/>
                    <a:pt x="3314" y="13"/>
                    <a:pt x="3211" y="39"/>
                  </a:cubicBezTo>
                  <a:cubicBezTo>
                    <a:pt x="2625" y="178"/>
                    <a:pt x="2223" y="745"/>
                    <a:pt x="1937" y="1277"/>
                  </a:cubicBezTo>
                  <a:cubicBezTo>
                    <a:pt x="1590" y="1901"/>
                    <a:pt x="1315" y="2551"/>
                    <a:pt x="1094" y="3234"/>
                  </a:cubicBezTo>
                  <a:cubicBezTo>
                    <a:pt x="1" y="6436"/>
                    <a:pt x="222" y="10079"/>
                    <a:pt x="1019" y="13436"/>
                  </a:cubicBezTo>
                  <a:cubicBezTo>
                    <a:pt x="1961" y="17490"/>
                    <a:pt x="3638" y="21339"/>
                    <a:pt x="4608" y="25377"/>
                  </a:cubicBezTo>
                  <a:cubicBezTo>
                    <a:pt x="5032" y="27067"/>
                    <a:pt x="5306" y="28787"/>
                    <a:pt x="5646" y="30483"/>
                  </a:cubicBezTo>
                  <a:cubicBezTo>
                    <a:pt x="6000" y="29870"/>
                    <a:pt x="6328" y="29254"/>
                    <a:pt x="6611" y="28625"/>
                  </a:cubicBezTo>
                  <a:cubicBezTo>
                    <a:pt x="8184" y="24855"/>
                    <a:pt x="7176" y="20550"/>
                    <a:pt x="6014" y="16646"/>
                  </a:cubicBezTo>
                  <a:cubicBezTo>
                    <a:pt x="4843" y="12724"/>
                    <a:pt x="3545" y="8583"/>
                    <a:pt x="4627" y="4631"/>
                  </a:cubicBezTo>
                  <a:cubicBezTo>
                    <a:pt x="4882" y="3679"/>
                    <a:pt x="5286" y="2730"/>
                    <a:pt x="5177" y="1743"/>
                  </a:cubicBezTo>
                  <a:cubicBezTo>
                    <a:pt x="5074" y="875"/>
                    <a:pt x="4355" y="0"/>
                    <a:pt x="3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-1103508" y="1389201"/>
              <a:ext cx="1254512" cy="1272634"/>
            </a:xfrm>
            <a:custGeom>
              <a:avLst/>
              <a:gdLst/>
              <a:ahLst/>
              <a:cxnLst/>
              <a:rect l="l" t="t" r="r" b="b"/>
              <a:pathLst>
                <a:path w="66114" h="67069" extrusionOk="0">
                  <a:moveTo>
                    <a:pt x="43786" y="24441"/>
                  </a:moveTo>
                  <a:cubicBezTo>
                    <a:pt x="45797" y="24441"/>
                    <a:pt x="47739" y="25541"/>
                    <a:pt x="48722" y="27456"/>
                  </a:cubicBezTo>
                  <a:cubicBezTo>
                    <a:pt x="50118" y="30174"/>
                    <a:pt x="49045" y="33515"/>
                    <a:pt x="46328" y="34910"/>
                  </a:cubicBezTo>
                  <a:cubicBezTo>
                    <a:pt x="45515" y="35327"/>
                    <a:pt x="44648" y="35525"/>
                    <a:pt x="43795" y="35525"/>
                  </a:cubicBezTo>
                  <a:cubicBezTo>
                    <a:pt x="41783" y="35525"/>
                    <a:pt x="39845" y="34428"/>
                    <a:pt x="38865" y="32520"/>
                  </a:cubicBezTo>
                  <a:cubicBezTo>
                    <a:pt x="37464" y="29792"/>
                    <a:pt x="38539" y="26454"/>
                    <a:pt x="41264" y="25054"/>
                  </a:cubicBezTo>
                  <a:cubicBezTo>
                    <a:pt x="42072" y="24638"/>
                    <a:pt x="42935" y="24441"/>
                    <a:pt x="43786" y="24441"/>
                  </a:cubicBezTo>
                  <a:close/>
                  <a:moveTo>
                    <a:pt x="24753" y="1"/>
                  </a:moveTo>
                  <a:cubicBezTo>
                    <a:pt x="24767" y="1521"/>
                    <a:pt x="23335" y="2862"/>
                    <a:pt x="22798" y="4377"/>
                  </a:cubicBezTo>
                  <a:cubicBezTo>
                    <a:pt x="21852" y="7023"/>
                    <a:pt x="23653" y="9753"/>
                    <a:pt x="24746" y="12339"/>
                  </a:cubicBezTo>
                  <a:cubicBezTo>
                    <a:pt x="25804" y="14859"/>
                    <a:pt x="26177" y="17640"/>
                    <a:pt x="25873" y="20353"/>
                  </a:cubicBezTo>
                  <a:cubicBezTo>
                    <a:pt x="27511" y="22238"/>
                    <a:pt x="28737" y="24483"/>
                    <a:pt x="29390" y="26889"/>
                  </a:cubicBezTo>
                  <a:cubicBezTo>
                    <a:pt x="30273" y="30152"/>
                    <a:pt x="30151" y="33699"/>
                    <a:pt x="28991" y="36871"/>
                  </a:cubicBezTo>
                  <a:cubicBezTo>
                    <a:pt x="28207" y="39085"/>
                    <a:pt x="26935" y="41125"/>
                    <a:pt x="26383" y="43405"/>
                  </a:cubicBezTo>
                  <a:cubicBezTo>
                    <a:pt x="26252" y="43995"/>
                    <a:pt x="26175" y="44592"/>
                    <a:pt x="26161" y="45194"/>
                  </a:cubicBezTo>
                  <a:cubicBezTo>
                    <a:pt x="21370" y="42981"/>
                    <a:pt x="17588" y="39000"/>
                    <a:pt x="16776" y="36935"/>
                  </a:cubicBezTo>
                  <a:cubicBezTo>
                    <a:pt x="16172" y="35425"/>
                    <a:pt x="15792" y="33858"/>
                    <a:pt x="15458" y="32269"/>
                  </a:cubicBezTo>
                  <a:cubicBezTo>
                    <a:pt x="15120" y="30573"/>
                    <a:pt x="14844" y="28853"/>
                    <a:pt x="14420" y="27163"/>
                  </a:cubicBezTo>
                  <a:cubicBezTo>
                    <a:pt x="13450" y="23125"/>
                    <a:pt x="11773" y="19276"/>
                    <a:pt x="10831" y="15222"/>
                  </a:cubicBezTo>
                  <a:cubicBezTo>
                    <a:pt x="10034" y="11865"/>
                    <a:pt x="9813" y="8222"/>
                    <a:pt x="10906" y="5020"/>
                  </a:cubicBezTo>
                  <a:lnTo>
                    <a:pt x="10893" y="5015"/>
                  </a:lnTo>
                  <a:lnTo>
                    <a:pt x="10892" y="5015"/>
                  </a:lnTo>
                  <a:cubicBezTo>
                    <a:pt x="8248" y="7129"/>
                    <a:pt x="2064" y="12996"/>
                    <a:pt x="3040" y="21318"/>
                  </a:cubicBezTo>
                  <a:cubicBezTo>
                    <a:pt x="4255" y="31864"/>
                    <a:pt x="0" y="36443"/>
                    <a:pt x="1077" y="41653"/>
                  </a:cubicBezTo>
                  <a:cubicBezTo>
                    <a:pt x="1456" y="43504"/>
                    <a:pt x="3000" y="46602"/>
                    <a:pt x="6389" y="49101"/>
                  </a:cubicBezTo>
                  <a:lnTo>
                    <a:pt x="6394" y="49112"/>
                  </a:lnTo>
                  <a:cubicBezTo>
                    <a:pt x="6506" y="52735"/>
                    <a:pt x="6997" y="57765"/>
                    <a:pt x="8416" y="63740"/>
                  </a:cubicBezTo>
                  <a:cubicBezTo>
                    <a:pt x="13652" y="65922"/>
                    <a:pt x="19291" y="67068"/>
                    <a:pt x="25010" y="67068"/>
                  </a:cubicBezTo>
                  <a:cubicBezTo>
                    <a:pt x="25098" y="67068"/>
                    <a:pt x="25186" y="67068"/>
                    <a:pt x="25274" y="67067"/>
                  </a:cubicBezTo>
                  <a:cubicBezTo>
                    <a:pt x="31827" y="67039"/>
                    <a:pt x="38478" y="65505"/>
                    <a:pt x="44708" y="62306"/>
                  </a:cubicBezTo>
                  <a:cubicBezTo>
                    <a:pt x="46443" y="61416"/>
                    <a:pt x="48088" y="60421"/>
                    <a:pt x="49652" y="59334"/>
                  </a:cubicBezTo>
                  <a:cubicBezTo>
                    <a:pt x="57682" y="53759"/>
                    <a:pt x="63325" y="45778"/>
                    <a:pt x="66114" y="36896"/>
                  </a:cubicBezTo>
                  <a:cubicBezTo>
                    <a:pt x="53978" y="11457"/>
                    <a:pt x="31150" y="2171"/>
                    <a:pt x="24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-795263" y="1343585"/>
              <a:ext cx="188479" cy="653063"/>
            </a:xfrm>
            <a:custGeom>
              <a:avLst/>
              <a:gdLst/>
              <a:ahLst/>
              <a:cxnLst/>
              <a:rect l="l" t="t" r="r" b="b"/>
              <a:pathLst>
                <a:path w="9933" h="34417" extrusionOk="0">
                  <a:moveTo>
                    <a:pt x="5753" y="1"/>
                  </a:moveTo>
                  <a:cubicBezTo>
                    <a:pt x="5523" y="1"/>
                    <a:pt x="5294" y="27"/>
                    <a:pt x="5072" y="80"/>
                  </a:cubicBezTo>
                  <a:cubicBezTo>
                    <a:pt x="3704" y="411"/>
                    <a:pt x="2655" y="1557"/>
                    <a:pt x="2046" y="2826"/>
                  </a:cubicBezTo>
                  <a:cubicBezTo>
                    <a:pt x="264" y="6480"/>
                    <a:pt x="1469" y="10832"/>
                    <a:pt x="2830" y="14658"/>
                  </a:cubicBezTo>
                  <a:cubicBezTo>
                    <a:pt x="4197" y="18479"/>
                    <a:pt x="5702" y="22639"/>
                    <a:pt x="4422" y="26496"/>
                  </a:cubicBezTo>
                  <a:cubicBezTo>
                    <a:pt x="3824" y="28279"/>
                    <a:pt x="2691" y="29788"/>
                    <a:pt x="1558" y="31252"/>
                  </a:cubicBezTo>
                  <a:cubicBezTo>
                    <a:pt x="1171" y="31748"/>
                    <a:pt x="560" y="32322"/>
                    <a:pt x="288" y="32857"/>
                  </a:cubicBezTo>
                  <a:cubicBezTo>
                    <a:pt x="0" y="33404"/>
                    <a:pt x="41" y="33915"/>
                    <a:pt x="965" y="34271"/>
                  </a:cubicBezTo>
                  <a:cubicBezTo>
                    <a:pt x="1225" y="34371"/>
                    <a:pt x="1488" y="34417"/>
                    <a:pt x="1754" y="34417"/>
                  </a:cubicBezTo>
                  <a:cubicBezTo>
                    <a:pt x="4509" y="34417"/>
                    <a:pt x="7472" y="29437"/>
                    <a:pt x="8321" y="27543"/>
                  </a:cubicBezTo>
                  <a:cubicBezTo>
                    <a:pt x="9002" y="26028"/>
                    <a:pt x="9448" y="24410"/>
                    <a:pt x="9629" y="22757"/>
                  </a:cubicBezTo>
                  <a:cubicBezTo>
                    <a:pt x="9933" y="20044"/>
                    <a:pt x="9560" y="17263"/>
                    <a:pt x="8502" y="14743"/>
                  </a:cubicBezTo>
                  <a:cubicBezTo>
                    <a:pt x="7407" y="12157"/>
                    <a:pt x="5608" y="9425"/>
                    <a:pt x="6554" y="6781"/>
                  </a:cubicBezTo>
                  <a:cubicBezTo>
                    <a:pt x="7091" y="5266"/>
                    <a:pt x="8522" y="3925"/>
                    <a:pt x="8509" y="2405"/>
                  </a:cubicBezTo>
                  <a:lnTo>
                    <a:pt x="8439" y="1859"/>
                  </a:lnTo>
                  <a:cubicBezTo>
                    <a:pt x="8158" y="704"/>
                    <a:pt x="6949" y="1"/>
                    <a:pt x="5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-997754" y="1374003"/>
              <a:ext cx="2905566" cy="3292504"/>
            </a:xfrm>
            <a:custGeom>
              <a:avLst/>
              <a:gdLst/>
              <a:ahLst/>
              <a:cxnLst/>
              <a:rect l="l" t="t" r="r" b="b"/>
              <a:pathLst>
                <a:path w="153126" h="173518" extrusionOk="0">
                  <a:moveTo>
                    <a:pt x="19185" y="1"/>
                  </a:moveTo>
                  <a:cubicBezTo>
                    <a:pt x="18852" y="1"/>
                    <a:pt x="18541" y="210"/>
                    <a:pt x="18429" y="543"/>
                  </a:cubicBezTo>
                  <a:cubicBezTo>
                    <a:pt x="18287" y="961"/>
                    <a:pt x="18512" y="1415"/>
                    <a:pt x="18929" y="1557"/>
                  </a:cubicBezTo>
                  <a:cubicBezTo>
                    <a:pt x="22654" y="2819"/>
                    <a:pt x="32119" y="6567"/>
                    <a:pt x="41692" y="14636"/>
                  </a:cubicBezTo>
                  <a:cubicBezTo>
                    <a:pt x="51266" y="22707"/>
                    <a:pt x="60954" y="35070"/>
                    <a:pt x="65210" y="53656"/>
                  </a:cubicBezTo>
                  <a:cubicBezTo>
                    <a:pt x="70110" y="75084"/>
                    <a:pt x="71364" y="93182"/>
                    <a:pt x="75205" y="107380"/>
                  </a:cubicBezTo>
                  <a:cubicBezTo>
                    <a:pt x="77129" y="114477"/>
                    <a:pt x="79708" y="120613"/>
                    <a:pt x="83762" y="125662"/>
                  </a:cubicBezTo>
                  <a:cubicBezTo>
                    <a:pt x="87812" y="130710"/>
                    <a:pt x="93333" y="134636"/>
                    <a:pt x="101003" y="137319"/>
                  </a:cubicBezTo>
                  <a:cubicBezTo>
                    <a:pt x="101089" y="137349"/>
                    <a:pt x="101178" y="137363"/>
                    <a:pt x="101266" y="137363"/>
                  </a:cubicBezTo>
                  <a:cubicBezTo>
                    <a:pt x="101453" y="137363"/>
                    <a:pt x="101639" y="137298"/>
                    <a:pt x="101786" y="137174"/>
                  </a:cubicBezTo>
                  <a:cubicBezTo>
                    <a:pt x="101786" y="137174"/>
                    <a:pt x="102048" y="136949"/>
                    <a:pt x="102561" y="136544"/>
                  </a:cubicBezTo>
                  <a:cubicBezTo>
                    <a:pt x="106136" y="133694"/>
                    <a:pt x="121656" y="122289"/>
                    <a:pt x="137665" y="122289"/>
                  </a:cubicBezTo>
                  <a:cubicBezTo>
                    <a:pt x="137684" y="122289"/>
                    <a:pt x="137702" y="122289"/>
                    <a:pt x="137721" y="122289"/>
                  </a:cubicBezTo>
                  <a:cubicBezTo>
                    <a:pt x="141890" y="122291"/>
                    <a:pt x="146089" y="123050"/>
                    <a:pt x="150151" y="124916"/>
                  </a:cubicBezTo>
                  <a:lnTo>
                    <a:pt x="150151" y="124916"/>
                  </a:lnTo>
                  <a:cubicBezTo>
                    <a:pt x="147633" y="125717"/>
                    <a:pt x="142996" y="127313"/>
                    <a:pt x="138335" y="129541"/>
                  </a:cubicBezTo>
                  <a:cubicBezTo>
                    <a:pt x="134893" y="131189"/>
                    <a:pt x="131435" y="133178"/>
                    <a:pt x="128789" y="135490"/>
                  </a:cubicBezTo>
                  <a:cubicBezTo>
                    <a:pt x="126157" y="137794"/>
                    <a:pt x="124266" y="140470"/>
                    <a:pt x="124249" y="143532"/>
                  </a:cubicBezTo>
                  <a:lnTo>
                    <a:pt x="124250" y="143532"/>
                  </a:lnTo>
                  <a:lnTo>
                    <a:pt x="124250" y="143532"/>
                  </a:lnTo>
                  <a:lnTo>
                    <a:pt x="124249" y="143557"/>
                  </a:lnTo>
                  <a:cubicBezTo>
                    <a:pt x="124271" y="155582"/>
                    <a:pt x="131043" y="167847"/>
                    <a:pt x="133437" y="171827"/>
                  </a:cubicBezTo>
                  <a:lnTo>
                    <a:pt x="133437" y="171827"/>
                  </a:lnTo>
                  <a:cubicBezTo>
                    <a:pt x="122961" y="170944"/>
                    <a:pt x="114599" y="165301"/>
                    <a:pt x="108766" y="159707"/>
                  </a:cubicBezTo>
                  <a:cubicBezTo>
                    <a:pt x="105712" y="156781"/>
                    <a:pt x="103361" y="153875"/>
                    <a:pt x="101777" y="151706"/>
                  </a:cubicBezTo>
                  <a:cubicBezTo>
                    <a:pt x="100985" y="150621"/>
                    <a:pt x="100384" y="149721"/>
                    <a:pt x="99984" y="149095"/>
                  </a:cubicBezTo>
                  <a:cubicBezTo>
                    <a:pt x="99784" y="148781"/>
                    <a:pt x="99633" y="148536"/>
                    <a:pt x="99535" y="148371"/>
                  </a:cubicBezTo>
                  <a:lnTo>
                    <a:pt x="99388" y="148126"/>
                  </a:lnTo>
                  <a:cubicBezTo>
                    <a:pt x="99251" y="147885"/>
                    <a:pt x="98997" y="147732"/>
                    <a:pt x="98719" y="147724"/>
                  </a:cubicBezTo>
                  <a:lnTo>
                    <a:pt x="98368" y="147705"/>
                  </a:lnTo>
                  <a:cubicBezTo>
                    <a:pt x="94758" y="147462"/>
                    <a:pt x="63891" y="144461"/>
                    <a:pt x="29492" y="109404"/>
                  </a:cubicBezTo>
                  <a:cubicBezTo>
                    <a:pt x="5727" y="85177"/>
                    <a:pt x="1979" y="60890"/>
                    <a:pt x="1611" y="49878"/>
                  </a:cubicBezTo>
                  <a:cubicBezTo>
                    <a:pt x="1598" y="49447"/>
                    <a:pt x="1244" y="49106"/>
                    <a:pt x="815" y="49106"/>
                  </a:cubicBezTo>
                  <a:cubicBezTo>
                    <a:pt x="806" y="49106"/>
                    <a:pt x="796" y="49106"/>
                    <a:pt x="787" y="49107"/>
                  </a:cubicBezTo>
                  <a:cubicBezTo>
                    <a:pt x="345" y="49121"/>
                    <a:pt x="1" y="49490"/>
                    <a:pt x="15" y="49931"/>
                  </a:cubicBezTo>
                  <a:cubicBezTo>
                    <a:pt x="383" y="61217"/>
                    <a:pt x="4256" y="85968"/>
                    <a:pt x="28351" y="110523"/>
                  </a:cubicBezTo>
                  <a:cubicBezTo>
                    <a:pt x="62952" y="145795"/>
                    <a:pt x="94175" y="149027"/>
                    <a:pt x="98226" y="149297"/>
                  </a:cubicBezTo>
                  <a:lnTo>
                    <a:pt x="98226" y="149297"/>
                  </a:lnTo>
                  <a:cubicBezTo>
                    <a:pt x="99076" y="150692"/>
                    <a:pt x="102306" y="155726"/>
                    <a:pt x="107660" y="160861"/>
                  </a:cubicBezTo>
                  <a:cubicBezTo>
                    <a:pt x="113931" y="166874"/>
                    <a:pt x="123158" y="173054"/>
                    <a:pt x="134899" y="173517"/>
                  </a:cubicBezTo>
                  <a:cubicBezTo>
                    <a:pt x="134909" y="173518"/>
                    <a:pt x="134919" y="173518"/>
                    <a:pt x="134928" y="173518"/>
                  </a:cubicBezTo>
                  <a:cubicBezTo>
                    <a:pt x="135218" y="173518"/>
                    <a:pt x="135484" y="173364"/>
                    <a:pt x="135627" y="173110"/>
                  </a:cubicBezTo>
                  <a:cubicBezTo>
                    <a:pt x="135773" y="172849"/>
                    <a:pt x="135763" y="172529"/>
                    <a:pt x="135596" y="172278"/>
                  </a:cubicBezTo>
                  <a:cubicBezTo>
                    <a:pt x="135596" y="172278"/>
                    <a:pt x="135451" y="172058"/>
                    <a:pt x="135184" y="171629"/>
                  </a:cubicBezTo>
                  <a:cubicBezTo>
                    <a:pt x="133317" y="168641"/>
                    <a:pt x="125831" y="155711"/>
                    <a:pt x="125845" y="143568"/>
                  </a:cubicBezTo>
                  <a:lnTo>
                    <a:pt x="125845" y="143568"/>
                  </a:lnTo>
                  <a:lnTo>
                    <a:pt x="125845" y="143568"/>
                  </a:lnTo>
                  <a:lnTo>
                    <a:pt x="125847" y="143535"/>
                  </a:lnTo>
                  <a:cubicBezTo>
                    <a:pt x="125841" y="141190"/>
                    <a:pt x="127362" y="138858"/>
                    <a:pt x="129841" y="136692"/>
                  </a:cubicBezTo>
                  <a:cubicBezTo>
                    <a:pt x="133541" y="133451"/>
                    <a:pt x="139232" y="130712"/>
                    <a:pt x="143976" y="128822"/>
                  </a:cubicBezTo>
                  <a:cubicBezTo>
                    <a:pt x="146349" y="127876"/>
                    <a:pt x="148488" y="127137"/>
                    <a:pt x="150030" y="126633"/>
                  </a:cubicBezTo>
                  <a:cubicBezTo>
                    <a:pt x="151571" y="126131"/>
                    <a:pt x="152508" y="125869"/>
                    <a:pt x="152510" y="125869"/>
                  </a:cubicBezTo>
                  <a:cubicBezTo>
                    <a:pt x="152823" y="125780"/>
                    <a:pt x="153051" y="125514"/>
                    <a:pt x="153088" y="125189"/>
                  </a:cubicBezTo>
                  <a:cubicBezTo>
                    <a:pt x="153126" y="124867"/>
                    <a:pt x="152964" y="124553"/>
                    <a:pt x="152677" y="124399"/>
                  </a:cubicBezTo>
                  <a:cubicBezTo>
                    <a:pt x="147821" y="121744"/>
                    <a:pt x="142724" y="120693"/>
                    <a:pt x="137732" y="120693"/>
                  </a:cubicBezTo>
                  <a:cubicBezTo>
                    <a:pt x="137728" y="120693"/>
                    <a:pt x="137724" y="120693"/>
                    <a:pt x="137721" y="120693"/>
                  </a:cubicBezTo>
                  <a:cubicBezTo>
                    <a:pt x="120127" y="120726"/>
                    <a:pt x="103732" y="133541"/>
                    <a:pt x="101112" y="135662"/>
                  </a:cubicBezTo>
                  <a:lnTo>
                    <a:pt x="101112" y="135662"/>
                  </a:lnTo>
                  <a:cubicBezTo>
                    <a:pt x="93892" y="133060"/>
                    <a:pt x="88798" y="129377"/>
                    <a:pt x="85007" y="124662"/>
                  </a:cubicBezTo>
                  <a:cubicBezTo>
                    <a:pt x="79215" y="117458"/>
                    <a:pt x="76468" y="107732"/>
                    <a:pt x="74284" y="95723"/>
                  </a:cubicBezTo>
                  <a:cubicBezTo>
                    <a:pt x="72097" y="83720"/>
                    <a:pt x="70463" y="69468"/>
                    <a:pt x="66768" y="53301"/>
                  </a:cubicBezTo>
                  <a:cubicBezTo>
                    <a:pt x="62430" y="34342"/>
                    <a:pt x="52505" y="21653"/>
                    <a:pt x="42721" y="13413"/>
                  </a:cubicBezTo>
                  <a:cubicBezTo>
                    <a:pt x="32935" y="5170"/>
                    <a:pt x="23295" y="1351"/>
                    <a:pt x="19441" y="43"/>
                  </a:cubicBezTo>
                  <a:cubicBezTo>
                    <a:pt x="19356" y="14"/>
                    <a:pt x="19270" y="1"/>
                    <a:pt x="19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-1101685" y="1469280"/>
              <a:ext cx="703251" cy="941445"/>
            </a:xfrm>
            <a:custGeom>
              <a:avLst/>
              <a:gdLst/>
              <a:ahLst/>
              <a:cxnLst/>
              <a:rect l="l" t="t" r="r" b="b"/>
              <a:pathLst>
                <a:path w="37062" h="49615" extrusionOk="0">
                  <a:moveTo>
                    <a:pt x="10793" y="0"/>
                  </a:moveTo>
                  <a:cubicBezTo>
                    <a:pt x="10618" y="0"/>
                    <a:pt x="10442" y="57"/>
                    <a:pt x="10295" y="174"/>
                  </a:cubicBezTo>
                  <a:cubicBezTo>
                    <a:pt x="7782" y="2192"/>
                    <a:pt x="2062" y="7524"/>
                    <a:pt x="2039" y="15346"/>
                  </a:cubicBezTo>
                  <a:cubicBezTo>
                    <a:pt x="2039" y="15949"/>
                    <a:pt x="2073" y="16566"/>
                    <a:pt x="2148" y="17196"/>
                  </a:cubicBezTo>
                  <a:cubicBezTo>
                    <a:pt x="2299" y="18511"/>
                    <a:pt x="2364" y="19727"/>
                    <a:pt x="2364" y="20862"/>
                  </a:cubicBezTo>
                  <a:cubicBezTo>
                    <a:pt x="2378" y="27603"/>
                    <a:pt x="41" y="31423"/>
                    <a:pt x="1" y="35670"/>
                  </a:cubicBezTo>
                  <a:cubicBezTo>
                    <a:pt x="1" y="36303"/>
                    <a:pt x="59" y="36942"/>
                    <a:pt x="193" y="37592"/>
                  </a:cubicBezTo>
                  <a:cubicBezTo>
                    <a:pt x="606" y="39547"/>
                    <a:pt x="2081" y="42516"/>
                    <a:pt x="5197" y="45052"/>
                  </a:cubicBezTo>
                  <a:cubicBezTo>
                    <a:pt x="8310" y="47581"/>
                    <a:pt x="13059" y="49614"/>
                    <a:pt x="19891" y="49614"/>
                  </a:cubicBezTo>
                  <a:cubicBezTo>
                    <a:pt x="19896" y="49614"/>
                    <a:pt x="19902" y="49614"/>
                    <a:pt x="19907" y="49614"/>
                  </a:cubicBezTo>
                  <a:cubicBezTo>
                    <a:pt x="24439" y="49614"/>
                    <a:pt x="29890" y="48727"/>
                    <a:pt x="36419" y="46526"/>
                  </a:cubicBezTo>
                  <a:cubicBezTo>
                    <a:pt x="36837" y="46384"/>
                    <a:pt x="37061" y="45932"/>
                    <a:pt x="36919" y="45514"/>
                  </a:cubicBezTo>
                  <a:cubicBezTo>
                    <a:pt x="36808" y="45180"/>
                    <a:pt x="36497" y="44969"/>
                    <a:pt x="36164" y="44969"/>
                  </a:cubicBezTo>
                  <a:cubicBezTo>
                    <a:pt x="36079" y="44969"/>
                    <a:pt x="35993" y="44983"/>
                    <a:pt x="35908" y="45012"/>
                  </a:cubicBezTo>
                  <a:cubicBezTo>
                    <a:pt x="29511" y="47169"/>
                    <a:pt x="24230" y="48016"/>
                    <a:pt x="19907" y="48016"/>
                  </a:cubicBezTo>
                  <a:cubicBezTo>
                    <a:pt x="13378" y="48013"/>
                    <a:pt x="9031" y="46100"/>
                    <a:pt x="6203" y="43811"/>
                  </a:cubicBezTo>
                  <a:cubicBezTo>
                    <a:pt x="3378" y="41527"/>
                    <a:pt x="2071" y="38802"/>
                    <a:pt x="1756" y="37268"/>
                  </a:cubicBezTo>
                  <a:cubicBezTo>
                    <a:pt x="1646" y="36733"/>
                    <a:pt x="1597" y="36206"/>
                    <a:pt x="1597" y="35668"/>
                  </a:cubicBezTo>
                  <a:cubicBezTo>
                    <a:pt x="1557" y="32096"/>
                    <a:pt x="3947" y="27968"/>
                    <a:pt x="3961" y="20860"/>
                  </a:cubicBezTo>
                  <a:cubicBezTo>
                    <a:pt x="3961" y="19666"/>
                    <a:pt x="3894" y="18386"/>
                    <a:pt x="3733" y="17011"/>
                  </a:cubicBezTo>
                  <a:cubicBezTo>
                    <a:pt x="3666" y="16442"/>
                    <a:pt x="3635" y="15888"/>
                    <a:pt x="3635" y="15346"/>
                  </a:cubicBezTo>
                  <a:cubicBezTo>
                    <a:pt x="3612" y="8374"/>
                    <a:pt x="8903" y="3317"/>
                    <a:pt x="11292" y="1423"/>
                  </a:cubicBezTo>
                  <a:cubicBezTo>
                    <a:pt x="11636" y="1149"/>
                    <a:pt x="11692" y="647"/>
                    <a:pt x="11418" y="301"/>
                  </a:cubicBezTo>
                  <a:cubicBezTo>
                    <a:pt x="11260" y="103"/>
                    <a:pt x="11027" y="0"/>
                    <a:pt x="10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-392862" y="1837866"/>
              <a:ext cx="240641" cy="240622"/>
            </a:xfrm>
            <a:custGeom>
              <a:avLst/>
              <a:gdLst/>
              <a:ahLst/>
              <a:cxnLst/>
              <a:rect l="l" t="t" r="r" b="b"/>
              <a:pathLst>
                <a:path w="12682" h="12681" extrusionOk="0">
                  <a:moveTo>
                    <a:pt x="6336" y="1598"/>
                  </a:moveTo>
                  <a:cubicBezTo>
                    <a:pt x="8059" y="1600"/>
                    <a:pt x="9718" y="2537"/>
                    <a:pt x="10560" y="4174"/>
                  </a:cubicBezTo>
                  <a:cubicBezTo>
                    <a:pt x="10915" y="4869"/>
                    <a:pt x="11084" y="5607"/>
                    <a:pt x="11084" y="6336"/>
                  </a:cubicBezTo>
                  <a:cubicBezTo>
                    <a:pt x="11082" y="8059"/>
                    <a:pt x="10144" y="9718"/>
                    <a:pt x="8508" y="10557"/>
                  </a:cubicBezTo>
                  <a:lnTo>
                    <a:pt x="8873" y="11268"/>
                  </a:lnTo>
                  <a:lnTo>
                    <a:pt x="8507" y="10557"/>
                  </a:lnTo>
                  <a:cubicBezTo>
                    <a:pt x="7811" y="10915"/>
                    <a:pt x="7074" y="11082"/>
                    <a:pt x="6344" y="11082"/>
                  </a:cubicBezTo>
                  <a:cubicBezTo>
                    <a:pt x="4623" y="11082"/>
                    <a:pt x="2964" y="10144"/>
                    <a:pt x="2125" y="8507"/>
                  </a:cubicBezTo>
                  <a:cubicBezTo>
                    <a:pt x="1767" y="7810"/>
                    <a:pt x="1598" y="7074"/>
                    <a:pt x="1598" y="6344"/>
                  </a:cubicBezTo>
                  <a:cubicBezTo>
                    <a:pt x="1600" y="4621"/>
                    <a:pt x="2539" y="2962"/>
                    <a:pt x="4176" y="2124"/>
                  </a:cubicBezTo>
                  <a:cubicBezTo>
                    <a:pt x="4871" y="1765"/>
                    <a:pt x="5608" y="1598"/>
                    <a:pt x="6336" y="1598"/>
                  </a:cubicBezTo>
                  <a:close/>
                  <a:moveTo>
                    <a:pt x="6338" y="0"/>
                  </a:moveTo>
                  <a:cubicBezTo>
                    <a:pt x="5362" y="0"/>
                    <a:pt x="4371" y="226"/>
                    <a:pt x="3446" y="702"/>
                  </a:cubicBezTo>
                  <a:cubicBezTo>
                    <a:pt x="1259" y="1824"/>
                    <a:pt x="0" y="4044"/>
                    <a:pt x="0" y="6344"/>
                  </a:cubicBezTo>
                  <a:cubicBezTo>
                    <a:pt x="0" y="7320"/>
                    <a:pt x="228" y="8312"/>
                    <a:pt x="705" y="9236"/>
                  </a:cubicBezTo>
                  <a:cubicBezTo>
                    <a:pt x="1825" y="11421"/>
                    <a:pt x="4043" y="12680"/>
                    <a:pt x="6342" y="12680"/>
                  </a:cubicBezTo>
                  <a:cubicBezTo>
                    <a:pt x="6343" y="12680"/>
                    <a:pt x="6344" y="12680"/>
                    <a:pt x="6346" y="12680"/>
                  </a:cubicBezTo>
                  <a:cubicBezTo>
                    <a:pt x="7320" y="12680"/>
                    <a:pt x="8312" y="12454"/>
                    <a:pt x="9238" y="11979"/>
                  </a:cubicBezTo>
                  <a:cubicBezTo>
                    <a:pt x="11424" y="10854"/>
                    <a:pt x="12682" y="8636"/>
                    <a:pt x="12682" y="6336"/>
                  </a:cubicBezTo>
                  <a:cubicBezTo>
                    <a:pt x="12682" y="5362"/>
                    <a:pt x="12456" y="4370"/>
                    <a:pt x="11980" y="3444"/>
                  </a:cubicBezTo>
                  <a:cubicBezTo>
                    <a:pt x="10856" y="1257"/>
                    <a:pt x="8636" y="0"/>
                    <a:pt x="6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-322310" y="1914585"/>
              <a:ext cx="99543" cy="87190"/>
            </a:xfrm>
            <a:custGeom>
              <a:avLst/>
              <a:gdLst/>
              <a:ahLst/>
              <a:cxnLst/>
              <a:rect l="l" t="t" r="r" b="b"/>
              <a:pathLst>
                <a:path w="5246" h="4595" extrusionOk="0">
                  <a:moveTo>
                    <a:pt x="2622" y="0"/>
                  </a:moveTo>
                  <a:cubicBezTo>
                    <a:pt x="2269" y="0"/>
                    <a:pt x="1910" y="82"/>
                    <a:pt x="1574" y="254"/>
                  </a:cubicBezTo>
                  <a:cubicBezTo>
                    <a:pt x="445" y="832"/>
                    <a:pt x="1" y="2220"/>
                    <a:pt x="582" y="3347"/>
                  </a:cubicBezTo>
                  <a:cubicBezTo>
                    <a:pt x="988" y="4139"/>
                    <a:pt x="1791" y="4594"/>
                    <a:pt x="2623" y="4594"/>
                  </a:cubicBezTo>
                  <a:cubicBezTo>
                    <a:pt x="2977" y="4594"/>
                    <a:pt x="3336" y="4512"/>
                    <a:pt x="3672" y="4339"/>
                  </a:cubicBezTo>
                  <a:cubicBezTo>
                    <a:pt x="4803" y="3760"/>
                    <a:pt x="5246" y="2377"/>
                    <a:pt x="4667" y="1249"/>
                  </a:cubicBezTo>
                  <a:cubicBezTo>
                    <a:pt x="4261" y="455"/>
                    <a:pt x="3456" y="0"/>
                    <a:pt x="2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-808148" y="1328347"/>
              <a:ext cx="212634" cy="683555"/>
            </a:xfrm>
            <a:custGeom>
              <a:avLst/>
              <a:gdLst/>
              <a:ahLst/>
              <a:cxnLst/>
              <a:rect l="l" t="t" r="r" b="b"/>
              <a:pathLst>
                <a:path w="11206" h="36024" extrusionOk="0">
                  <a:moveTo>
                    <a:pt x="6441" y="1599"/>
                  </a:moveTo>
                  <a:cubicBezTo>
                    <a:pt x="6877" y="1599"/>
                    <a:pt x="7334" y="1736"/>
                    <a:pt x="7681" y="1965"/>
                  </a:cubicBezTo>
                  <a:cubicBezTo>
                    <a:pt x="8032" y="2199"/>
                    <a:pt x="8261" y="2500"/>
                    <a:pt x="8345" y="2848"/>
                  </a:cubicBezTo>
                  <a:lnTo>
                    <a:pt x="8389" y="3217"/>
                  </a:lnTo>
                  <a:cubicBezTo>
                    <a:pt x="8396" y="3715"/>
                    <a:pt x="8135" y="4310"/>
                    <a:pt x="7723" y="4995"/>
                  </a:cubicBezTo>
                  <a:cubicBezTo>
                    <a:pt x="7322" y="5679"/>
                    <a:pt x="6800" y="6424"/>
                    <a:pt x="6476" y="7318"/>
                  </a:cubicBezTo>
                  <a:cubicBezTo>
                    <a:pt x="6256" y="7927"/>
                    <a:pt x="6164" y="8545"/>
                    <a:pt x="6164" y="9148"/>
                  </a:cubicBezTo>
                  <a:cubicBezTo>
                    <a:pt x="6187" y="11627"/>
                    <a:pt x="7618" y="13850"/>
                    <a:pt x="8440" y="15858"/>
                  </a:cubicBezTo>
                  <a:cubicBezTo>
                    <a:pt x="9218" y="17709"/>
                    <a:pt x="9608" y="19726"/>
                    <a:pt x="9608" y="21742"/>
                  </a:cubicBezTo>
                  <a:cubicBezTo>
                    <a:pt x="9608" y="23903"/>
                    <a:pt x="9160" y="26062"/>
                    <a:pt x="8273" y="28022"/>
                  </a:cubicBezTo>
                  <a:lnTo>
                    <a:pt x="8274" y="28022"/>
                  </a:lnTo>
                  <a:lnTo>
                    <a:pt x="8274" y="28022"/>
                  </a:lnTo>
                  <a:cubicBezTo>
                    <a:pt x="7877" y="28901"/>
                    <a:pt x="6938" y="30589"/>
                    <a:pt x="5805" y="31995"/>
                  </a:cubicBezTo>
                  <a:cubicBezTo>
                    <a:pt x="4708" y="33399"/>
                    <a:pt x="3370" y="34427"/>
                    <a:pt x="2492" y="34427"/>
                  </a:cubicBezTo>
                  <a:cubicBezTo>
                    <a:pt x="2472" y="34427"/>
                    <a:pt x="2453" y="34426"/>
                    <a:pt x="2433" y="34425"/>
                  </a:cubicBezTo>
                  <a:lnTo>
                    <a:pt x="1929" y="34332"/>
                  </a:lnTo>
                  <a:lnTo>
                    <a:pt x="1622" y="34159"/>
                  </a:lnTo>
                  <a:lnTo>
                    <a:pt x="1622" y="34159"/>
                  </a:lnTo>
                  <a:lnTo>
                    <a:pt x="1668" y="34042"/>
                  </a:lnTo>
                  <a:cubicBezTo>
                    <a:pt x="1836" y="33688"/>
                    <a:pt x="2417" y="33106"/>
                    <a:pt x="2866" y="32543"/>
                  </a:cubicBezTo>
                  <a:cubicBezTo>
                    <a:pt x="4005" y="31075"/>
                    <a:pt x="5208" y="29499"/>
                    <a:pt x="5857" y="27558"/>
                  </a:cubicBezTo>
                  <a:cubicBezTo>
                    <a:pt x="6229" y="26432"/>
                    <a:pt x="6384" y="25289"/>
                    <a:pt x="6384" y="24152"/>
                  </a:cubicBezTo>
                  <a:cubicBezTo>
                    <a:pt x="6377" y="21045"/>
                    <a:pt x="5260" y="17994"/>
                    <a:pt x="4266" y="15191"/>
                  </a:cubicBezTo>
                  <a:cubicBezTo>
                    <a:pt x="3397" y="12762"/>
                    <a:pt x="2622" y="10168"/>
                    <a:pt x="2625" y="7776"/>
                  </a:cubicBezTo>
                  <a:cubicBezTo>
                    <a:pt x="2626" y="6435"/>
                    <a:pt x="2862" y="5163"/>
                    <a:pt x="3440" y="3980"/>
                  </a:cubicBezTo>
                  <a:cubicBezTo>
                    <a:pt x="3989" y="2848"/>
                    <a:pt x="4906" y="1897"/>
                    <a:pt x="5946" y="1657"/>
                  </a:cubicBezTo>
                  <a:lnTo>
                    <a:pt x="6434" y="1599"/>
                  </a:lnTo>
                  <a:cubicBezTo>
                    <a:pt x="6436" y="1599"/>
                    <a:pt x="6438" y="1599"/>
                    <a:pt x="6441" y="1599"/>
                  </a:cubicBezTo>
                  <a:close/>
                  <a:moveTo>
                    <a:pt x="6432" y="1"/>
                  </a:moveTo>
                  <a:cubicBezTo>
                    <a:pt x="6144" y="1"/>
                    <a:pt x="5852" y="34"/>
                    <a:pt x="5564" y="105"/>
                  </a:cubicBezTo>
                  <a:cubicBezTo>
                    <a:pt x="3866" y="529"/>
                    <a:pt x="2692" y="1878"/>
                    <a:pt x="2004" y="3278"/>
                  </a:cubicBezTo>
                  <a:cubicBezTo>
                    <a:pt x="1301" y="4717"/>
                    <a:pt x="1027" y="6248"/>
                    <a:pt x="1027" y="7776"/>
                  </a:cubicBezTo>
                  <a:cubicBezTo>
                    <a:pt x="1031" y="10504"/>
                    <a:pt x="1878" y="13245"/>
                    <a:pt x="2762" y="15726"/>
                  </a:cubicBezTo>
                  <a:cubicBezTo>
                    <a:pt x="3763" y="18529"/>
                    <a:pt x="4790" y="21440"/>
                    <a:pt x="4786" y="24152"/>
                  </a:cubicBezTo>
                  <a:cubicBezTo>
                    <a:pt x="4786" y="25146"/>
                    <a:pt x="4652" y="26112"/>
                    <a:pt x="4340" y="27054"/>
                  </a:cubicBezTo>
                  <a:cubicBezTo>
                    <a:pt x="3808" y="28666"/>
                    <a:pt x="2740" y="30108"/>
                    <a:pt x="1605" y="31563"/>
                  </a:cubicBezTo>
                  <a:cubicBezTo>
                    <a:pt x="1388" y="31845"/>
                    <a:pt x="1028" y="32218"/>
                    <a:pt x="699" y="32629"/>
                  </a:cubicBezTo>
                  <a:cubicBezTo>
                    <a:pt x="386" y="33050"/>
                    <a:pt x="32" y="33498"/>
                    <a:pt x="9" y="34202"/>
                  </a:cubicBezTo>
                  <a:cubicBezTo>
                    <a:pt x="1" y="34550"/>
                    <a:pt x="147" y="34938"/>
                    <a:pt x="402" y="35211"/>
                  </a:cubicBezTo>
                  <a:cubicBezTo>
                    <a:pt x="654" y="35488"/>
                    <a:pt x="974" y="35674"/>
                    <a:pt x="1354" y="35822"/>
                  </a:cubicBezTo>
                  <a:cubicBezTo>
                    <a:pt x="1706" y="35958"/>
                    <a:pt x="2073" y="36023"/>
                    <a:pt x="2433" y="36023"/>
                  </a:cubicBezTo>
                  <a:cubicBezTo>
                    <a:pt x="4309" y="35975"/>
                    <a:pt x="5791" y="34525"/>
                    <a:pt x="7051" y="32996"/>
                  </a:cubicBezTo>
                  <a:cubicBezTo>
                    <a:pt x="8300" y="31440"/>
                    <a:pt x="9268" y="29692"/>
                    <a:pt x="9729" y="28682"/>
                  </a:cubicBezTo>
                  <a:lnTo>
                    <a:pt x="9001" y="28351"/>
                  </a:lnTo>
                  <a:lnTo>
                    <a:pt x="9729" y="28680"/>
                  </a:lnTo>
                  <a:cubicBezTo>
                    <a:pt x="10715" y="26504"/>
                    <a:pt x="11206" y="24123"/>
                    <a:pt x="11206" y="21744"/>
                  </a:cubicBezTo>
                  <a:cubicBezTo>
                    <a:pt x="11206" y="19520"/>
                    <a:pt x="10777" y="17297"/>
                    <a:pt x="9913" y="15241"/>
                  </a:cubicBezTo>
                  <a:cubicBezTo>
                    <a:pt x="8990" y="13085"/>
                    <a:pt x="7739" y="10960"/>
                    <a:pt x="7762" y="9148"/>
                  </a:cubicBezTo>
                  <a:cubicBezTo>
                    <a:pt x="7762" y="8705"/>
                    <a:pt x="7827" y="8281"/>
                    <a:pt x="7980" y="7857"/>
                  </a:cubicBezTo>
                  <a:cubicBezTo>
                    <a:pt x="8198" y="7233"/>
                    <a:pt x="8655" y="6551"/>
                    <a:pt x="9100" y="5808"/>
                  </a:cubicBezTo>
                  <a:cubicBezTo>
                    <a:pt x="9533" y="5066"/>
                    <a:pt x="9980" y="4234"/>
                    <a:pt x="9987" y="3217"/>
                  </a:cubicBezTo>
                  <a:cubicBezTo>
                    <a:pt x="9987" y="2973"/>
                    <a:pt x="9959" y="2723"/>
                    <a:pt x="9898" y="2472"/>
                  </a:cubicBezTo>
                  <a:cubicBezTo>
                    <a:pt x="9703" y="1668"/>
                    <a:pt x="9182" y="1039"/>
                    <a:pt x="8559" y="631"/>
                  </a:cubicBezTo>
                  <a:cubicBezTo>
                    <a:pt x="7929" y="219"/>
                    <a:pt x="7187" y="2"/>
                    <a:pt x="6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-925912" y="1407856"/>
              <a:ext cx="485229" cy="883874"/>
            </a:xfrm>
            <a:custGeom>
              <a:avLst/>
              <a:gdLst/>
              <a:ahLst/>
              <a:cxnLst/>
              <a:rect l="l" t="t" r="r" b="b"/>
              <a:pathLst>
                <a:path w="25572" h="46581" extrusionOk="0">
                  <a:moveTo>
                    <a:pt x="3965" y="1598"/>
                  </a:moveTo>
                  <a:lnTo>
                    <a:pt x="4481" y="1884"/>
                  </a:lnTo>
                  <a:cubicBezTo>
                    <a:pt x="4666" y="2082"/>
                    <a:pt x="4805" y="2383"/>
                    <a:pt x="4835" y="2633"/>
                  </a:cubicBezTo>
                  <a:lnTo>
                    <a:pt x="4835" y="2633"/>
                  </a:lnTo>
                  <a:lnTo>
                    <a:pt x="4835" y="2633"/>
                  </a:lnTo>
                  <a:lnTo>
                    <a:pt x="4847" y="2878"/>
                  </a:lnTo>
                  <a:cubicBezTo>
                    <a:pt x="4855" y="3535"/>
                    <a:pt x="4560" y="4323"/>
                    <a:pt x="4306" y="5226"/>
                  </a:cubicBezTo>
                  <a:cubicBezTo>
                    <a:pt x="4001" y="6346"/>
                    <a:pt x="3873" y="7473"/>
                    <a:pt x="3873" y="8595"/>
                  </a:cubicBezTo>
                  <a:cubicBezTo>
                    <a:pt x="3878" y="11721"/>
                    <a:pt x="4841" y="14793"/>
                    <a:pt x="5705" y="17674"/>
                  </a:cubicBezTo>
                  <a:cubicBezTo>
                    <a:pt x="6430" y="20120"/>
                    <a:pt x="7075" y="22683"/>
                    <a:pt x="7074" y="25090"/>
                  </a:cubicBezTo>
                  <a:cubicBezTo>
                    <a:pt x="7074" y="26389"/>
                    <a:pt x="6889" y="27640"/>
                    <a:pt x="6443" y="28825"/>
                  </a:cubicBezTo>
                  <a:lnTo>
                    <a:pt x="6443" y="28825"/>
                  </a:lnTo>
                  <a:cubicBezTo>
                    <a:pt x="6263" y="27884"/>
                    <a:pt x="6072" y="26935"/>
                    <a:pt x="5837" y="25988"/>
                  </a:cubicBezTo>
                  <a:cubicBezTo>
                    <a:pt x="4840" y="21863"/>
                    <a:pt x="3165" y="18017"/>
                    <a:pt x="2244" y="14055"/>
                  </a:cubicBezTo>
                  <a:cubicBezTo>
                    <a:pt x="1846" y="12353"/>
                    <a:pt x="1598" y="10588"/>
                    <a:pt x="1598" y="8862"/>
                  </a:cubicBezTo>
                  <a:cubicBezTo>
                    <a:pt x="1598" y="6586"/>
                    <a:pt x="2027" y="4390"/>
                    <a:pt x="3084" y="2463"/>
                  </a:cubicBezTo>
                  <a:cubicBezTo>
                    <a:pt x="3343" y="1971"/>
                    <a:pt x="3664" y="1639"/>
                    <a:pt x="3865" y="1611"/>
                  </a:cubicBezTo>
                  <a:lnTo>
                    <a:pt x="3965" y="1598"/>
                  </a:lnTo>
                  <a:close/>
                  <a:moveTo>
                    <a:pt x="3965" y="0"/>
                  </a:moveTo>
                  <a:lnTo>
                    <a:pt x="3471" y="63"/>
                  </a:lnTo>
                  <a:cubicBezTo>
                    <a:pt x="2485" y="338"/>
                    <a:pt x="2013" y="1116"/>
                    <a:pt x="1684" y="1695"/>
                  </a:cubicBezTo>
                  <a:cubicBezTo>
                    <a:pt x="466" y="3915"/>
                    <a:pt x="0" y="6389"/>
                    <a:pt x="0" y="8862"/>
                  </a:cubicBezTo>
                  <a:cubicBezTo>
                    <a:pt x="0" y="10741"/>
                    <a:pt x="268" y="12622"/>
                    <a:pt x="689" y="14418"/>
                  </a:cubicBezTo>
                  <a:cubicBezTo>
                    <a:pt x="1661" y="18567"/>
                    <a:pt x="3337" y="22416"/>
                    <a:pt x="4285" y="26367"/>
                  </a:cubicBezTo>
                  <a:cubicBezTo>
                    <a:pt x="4695" y="28018"/>
                    <a:pt x="4977" y="29732"/>
                    <a:pt x="5318" y="31445"/>
                  </a:cubicBezTo>
                  <a:cubicBezTo>
                    <a:pt x="5320" y="31455"/>
                    <a:pt x="5322" y="31464"/>
                    <a:pt x="5324" y="31474"/>
                  </a:cubicBezTo>
                  <a:lnTo>
                    <a:pt x="5324" y="31474"/>
                  </a:lnTo>
                  <a:cubicBezTo>
                    <a:pt x="5656" y="33071"/>
                    <a:pt x="6052" y="34678"/>
                    <a:pt x="6670" y="36250"/>
                  </a:cubicBezTo>
                  <a:cubicBezTo>
                    <a:pt x="7386" y="37998"/>
                    <a:pt x="9531" y="40447"/>
                    <a:pt x="12526" y="42624"/>
                  </a:cubicBezTo>
                  <a:cubicBezTo>
                    <a:pt x="15514" y="44772"/>
                    <a:pt x="19345" y="46574"/>
                    <a:pt x="23382" y="46581"/>
                  </a:cubicBezTo>
                  <a:cubicBezTo>
                    <a:pt x="23859" y="46581"/>
                    <a:pt x="24337" y="46554"/>
                    <a:pt x="24817" y="46501"/>
                  </a:cubicBezTo>
                  <a:cubicBezTo>
                    <a:pt x="25256" y="46453"/>
                    <a:pt x="25572" y="46058"/>
                    <a:pt x="25524" y="45620"/>
                  </a:cubicBezTo>
                  <a:cubicBezTo>
                    <a:pt x="25479" y="45210"/>
                    <a:pt x="25133" y="44909"/>
                    <a:pt x="24732" y="44909"/>
                  </a:cubicBezTo>
                  <a:cubicBezTo>
                    <a:pt x="24702" y="44909"/>
                    <a:pt x="24673" y="44911"/>
                    <a:pt x="24643" y="44914"/>
                  </a:cubicBezTo>
                  <a:cubicBezTo>
                    <a:pt x="24222" y="44959"/>
                    <a:pt x="23801" y="44982"/>
                    <a:pt x="23382" y="44982"/>
                  </a:cubicBezTo>
                  <a:cubicBezTo>
                    <a:pt x="23375" y="44982"/>
                    <a:pt x="23368" y="44982"/>
                    <a:pt x="23361" y="44982"/>
                  </a:cubicBezTo>
                  <a:cubicBezTo>
                    <a:pt x="19823" y="44982"/>
                    <a:pt x="16261" y="43349"/>
                    <a:pt x="13460" y="41326"/>
                  </a:cubicBezTo>
                  <a:cubicBezTo>
                    <a:pt x="10656" y="39328"/>
                    <a:pt x="8609" y="36866"/>
                    <a:pt x="8156" y="35664"/>
                  </a:cubicBezTo>
                  <a:cubicBezTo>
                    <a:pt x="7624" y="34306"/>
                    <a:pt x="7256" y="32882"/>
                    <a:pt x="6945" y="31421"/>
                  </a:cubicBezTo>
                  <a:lnTo>
                    <a:pt x="6945" y="31421"/>
                  </a:lnTo>
                  <a:cubicBezTo>
                    <a:pt x="7250" y="30877"/>
                    <a:pt x="7539" y="30321"/>
                    <a:pt x="7794" y="29750"/>
                  </a:cubicBezTo>
                  <a:lnTo>
                    <a:pt x="7802" y="29733"/>
                  </a:lnTo>
                  <a:cubicBezTo>
                    <a:pt x="8430" y="28230"/>
                    <a:pt x="8672" y="26659"/>
                    <a:pt x="8672" y="25090"/>
                  </a:cubicBezTo>
                  <a:cubicBezTo>
                    <a:pt x="8669" y="22401"/>
                    <a:pt x="7970" y="19708"/>
                    <a:pt x="7236" y="17217"/>
                  </a:cubicBezTo>
                  <a:cubicBezTo>
                    <a:pt x="6363" y="14326"/>
                    <a:pt x="5468" y="11384"/>
                    <a:pt x="5471" y="8595"/>
                  </a:cubicBezTo>
                  <a:cubicBezTo>
                    <a:pt x="5471" y="7593"/>
                    <a:pt x="5585" y="6611"/>
                    <a:pt x="5848" y="5647"/>
                  </a:cubicBezTo>
                  <a:cubicBezTo>
                    <a:pt x="6056" y="4860"/>
                    <a:pt x="6438" y="3954"/>
                    <a:pt x="6445" y="2878"/>
                  </a:cubicBezTo>
                  <a:lnTo>
                    <a:pt x="6424" y="2465"/>
                  </a:lnTo>
                  <a:lnTo>
                    <a:pt x="6424" y="2454"/>
                  </a:lnTo>
                  <a:cubicBezTo>
                    <a:pt x="6346" y="1834"/>
                    <a:pt x="6074" y="1263"/>
                    <a:pt x="5664" y="808"/>
                  </a:cubicBezTo>
                  <a:cubicBezTo>
                    <a:pt x="5257" y="360"/>
                    <a:pt x="4673" y="3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-629604" y="1759837"/>
              <a:ext cx="109922" cy="502268"/>
            </a:xfrm>
            <a:custGeom>
              <a:avLst/>
              <a:gdLst/>
              <a:ahLst/>
              <a:cxnLst/>
              <a:rect l="l" t="t" r="r" b="b"/>
              <a:pathLst>
                <a:path w="5793" h="26470" extrusionOk="0">
                  <a:moveTo>
                    <a:pt x="892" y="0"/>
                  </a:moveTo>
                  <a:cubicBezTo>
                    <a:pt x="707" y="0"/>
                    <a:pt x="522" y="64"/>
                    <a:pt x="372" y="194"/>
                  </a:cubicBezTo>
                  <a:cubicBezTo>
                    <a:pt x="38" y="483"/>
                    <a:pt x="1" y="988"/>
                    <a:pt x="289" y="1322"/>
                  </a:cubicBezTo>
                  <a:cubicBezTo>
                    <a:pt x="1855" y="3130"/>
                    <a:pt x="3018" y="5271"/>
                    <a:pt x="3640" y="7567"/>
                  </a:cubicBezTo>
                  <a:cubicBezTo>
                    <a:pt x="4011" y="8920"/>
                    <a:pt x="4195" y="10324"/>
                    <a:pt x="4195" y="11728"/>
                  </a:cubicBezTo>
                  <a:cubicBezTo>
                    <a:pt x="4195" y="13548"/>
                    <a:pt x="3883" y="15367"/>
                    <a:pt x="3266" y="17073"/>
                  </a:cubicBezTo>
                  <a:cubicBezTo>
                    <a:pt x="2525" y="19178"/>
                    <a:pt x="1226" y="21237"/>
                    <a:pt x="632" y="23689"/>
                  </a:cubicBezTo>
                  <a:lnTo>
                    <a:pt x="629" y="23699"/>
                  </a:lnTo>
                  <a:cubicBezTo>
                    <a:pt x="484" y="24340"/>
                    <a:pt x="405" y="25001"/>
                    <a:pt x="397" y="25660"/>
                  </a:cubicBezTo>
                  <a:cubicBezTo>
                    <a:pt x="391" y="26101"/>
                    <a:pt x="743" y="26463"/>
                    <a:pt x="1184" y="26469"/>
                  </a:cubicBezTo>
                  <a:cubicBezTo>
                    <a:pt x="1188" y="26469"/>
                    <a:pt x="1192" y="26469"/>
                    <a:pt x="1196" y="26469"/>
                  </a:cubicBezTo>
                  <a:cubicBezTo>
                    <a:pt x="1632" y="26469"/>
                    <a:pt x="1989" y="26118"/>
                    <a:pt x="1995" y="25680"/>
                  </a:cubicBezTo>
                  <a:cubicBezTo>
                    <a:pt x="2001" y="25135"/>
                    <a:pt x="2067" y="24584"/>
                    <a:pt x="2188" y="24053"/>
                  </a:cubicBezTo>
                  <a:lnTo>
                    <a:pt x="2187" y="24053"/>
                  </a:lnTo>
                  <a:lnTo>
                    <a:pt x="2187" y="24053"/>
                  </a:lnTo>
                  <a:cubicBezTo>
                    <a:pt x="2688" y="21937"/>
                    <a:pt x="3936" y="19926"/>
                    <a:pt x="4768" y="17614"/>
                  </a:cubicBezTo>
                  <a:cubicBezTo>
                    <a:pt x="5450" y="15730"/>
                    <a:pt x="5793" y="13730"/>
                    <a:pt x="5793" y="11728"/>
                  </a:cubicBezTo>
                  <a:cubicBezTo>
                    <a:pt x="5793" y="10185"/>
                    <a:pt x="5590" y="8640"/>
                    <a:pt x="5182" y="7148"/>
                  </a:cubicBezTo>
                  <a:cubicBezTo>
                    <a:pt x="4492" y="4610"/>
                    <a:pt x="3214" y="2260"/>
                    <a:pt x="1498" y="277"/>
                  </a:cubicBezTo>
                  <a:cubicBezTo>
                    <a:pt x="1339" y="94"/>
                    <a:pt x="111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857968" y="3950268"/>
              <a:ext cx="137056" cy="257225"/>
            </a:xfrm>
            <a:custGeom>
              <a:avLst/>
              <a:gdLst/>
              <a:ahLst/>
              <a:cxnLst/>
              <a:rect l="l" t="t" r="r" b="b"/>
              <a:pathLst>
                <a:path w="7223" h="13556" extrusionOk="0">
                  <a:moveTo>
                    <a:pt x="3473" y="0"/>
                  </a:moveTo>
                  <a:cubicBezTo>
                    <a:pt x="3297" y="0"/>
                    <a:pt x="3121" y="58"/>
                    <a:pt x="2974" y="176"/>
                  </a:cubicBezTo>
                  <a:cubicBezTo>
                    <a:pt x="2629" y="452"/>
                    <a:pt x="2575" y="956"/>
                    <a:pt x="2851" y="1299"/>
                  </a:cubicBezTo>
                  <a:cubicBezTo>
                    <a:pt x="4762" y="3669"/>
                    <a:pt x="5626" y="5663"/>
                    <a:pt x="5616" y="7165"/>
                  </a:cubicBezTo>
                  <a:cubicBezTo>
                    <a:pt x="5609" y="8196"/>
                    <a:pt x="5259" y="9038"/>
                    <a:pt x="4467" y="9850"/>
                  </a:cubicBezTo>
                  <a:cubicBezTo>
                    <a:pt x="3675" y="10658"/>
                    <a:pt x="2405" y="11397"/>
                    <a:pt x="640" y="12000"/>
                  </a:cubicBezTo>
                  <a:cubicBezTo>
                    <a:pt x="224" y="12144"/>
                    <a:pt x="1" y="12599"/>
                    <a:pt x="146" y="13017"/>
                  </a:cubicBezTo>
                  <a:cubicBezTo>
                    <a:pt x="258" y="13347"/>
                    <a:pt x="569" y="13556"/>
                    <a:pt x="901" y="13556"/>
                  </a:cubicBezTo>
                  <a:cubicBezTo>
                    <a:pt x="987" y="13556"/>
                    <a:pt x="1075" y="13542"/>
                    <a:pt x="1161" y="13512"/>
                  </a:cubicBezTo>
                  <a:cubicBezTo>
                    <a:pt x="3070" y="12853"/>
                    <a:pt x="4559" y="12030"/>
                    <a:pt x="5604" y="10973"/>
                  </a:cubicBezTo>
                  <a:cubicBezTo>
                    <a:pt x="6652" y="9922"/>
                    <a:pt x="7222" y="8600"/>
                    <a:pt x="7214" y="7165"/>
                  </a:cubicBezTo>
                  <a:cubicBezTo>
                    <a:pt x="7204" y="5065"/>
                    <a:pt x="6111" y="2816"/>
                    <a:pt x="4096" y="299"/>
                  </a:cubicBezTo>
                  <a:cubicBezTo>
                    <a:pt x="3939" y="103"/>
                    <a:pt x="3707" y="0"/>
                    <a:pt x="3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-949652" y="2084778"/>
              <a:ext cx="1115143" cy="592399"/>
            </a:xfrm>
            <a:custGeom>
              <a:avLst/>
              <a:gdLst/>
              <a:ahLst/>
              <a:cxnLst/>
              <a:rect l="l" t="t" r="r" b="b"/>
              <a:pathLst>
                <a:path w="58769" h="31220" extrusionOk="0">
                  <a:moveTo>
                    <a:pt x="57243" y="0"/>
                  </a:moveTo>
                  <a:cubicBezTo>
                    <a:pt x="53976" y="10413"/>
                    <a:pt x="46709" y="19559"/>
                    <a:pt x="36234" y="24939"/>
                  </a:cubicBezTo>
                  <a:cubicBezTo>
                    <a:pt x="30049" y="28117"/>
                    <a:pt x="23451" y="29621"/>
                    <a:pt x="16948" y="29621"/>
                  </a:cubicBezTo>
                  <a:cubicBezTo>
                    <a:pt x="11321" y="29621"/>
                    <a:pt x="5765" y="28494"/>
                    <a:pt x="614" y="26347"/>
                  </a:cubicBezTo>
                  <a:lnTo>
                    <a:pt x="1" y="27822"/>
                  </a:lnTo>
                  <a:cubicBezTo>
                    <a:pt x="5344" y="30048"/>
                    <a:pt x="11108" y="31218"/>
                    <a:pt x="16948" y="31219"/>
                  </a:cubicBezTo>
                  <a:cubicBezTo>
                    <a:pt x="23697" y="31219"/>
                    <a:pt x="30549" y="29655"/>
                    <a:pt x="36965" y="26359"/>
                  </a:cubicBezTo>
                  <a:cubicBezTo>
                    <a:pt x="47831" y="20780"/>
                    <a:pt x="55380" y="11282"/>
                    <a:pt x="58768" y="479"/>
                  </a:cubicBezTo>
                  <a:lnTo>
                    <a:pt x="57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-638125" y="2656518"/>
              <a:ext cx="1592706" cy="1512384"/>
            </a:xfrm>
            <a:custGeom>
              <a:avLst/>
              <a:gdLst/>
              <a:ahLst/>
              <a:cxnLst/>
              <a:rect l="l" t="t" r="r" b="b"/>
              <a:pathLst>
                <a:path w="83937" h="79704" extrusionOk="0">
                  <a:moveTo>
                    <a:pt x="1496" y="1"/>
                  </a:moveTo>
                  <a:lnTo>
                    <a:pt x="1" y="564"/>
                  </a:lnTo>
                  <a:cubicBezTo>
                    <a:pt x="24874" y="66607"/>
                    <a:pt x="71735" y="77901"/>
                    <a:pt x="83448" y="79666"/>
                  </a:cubicBezTo>
                  <a:lnTo>
                    <a:pt x="83699" y="79704"/>
                  </a:lnTo>
                  <a:lnTo>
                    <a:pt x="83936" y="79585"/>
                  </a:lnTo>
                  <a:lnTo>
                    <a:pt x="83573" y="78858"/>
                  </a:lnTo>
                  <a:lnTo>
                    <a:pt x="83573" y="78858"/>
                  </a:lnTo>
                  <a:lnTo>
                    <a:pt x="83690" y="78087"/>
                  </a:lnTo>
                  <a:cubicBezTo>
                    <a:pt x="72299" y="76327"/>
                    <a:pt x="26167" y="65418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-176443" y="2513745"/>
              <a:ext cx="1159562" cy="1579308"/>
            </a:xfrm>
            <a:custGeom>
              <a:avLst/>
              <a:gdLst/>
              <a:ahLst/>
              <a:cxnLst/>
              <a:rect l="l" t="t" r="r" b="b"/>
              <a:pathLst>
                <a:path w="61110" h="83231" extrusionOk="0">
                  <a:moveTo>
                    <a:pt x="1592" y="1"/>
                  </a:moveTo>
                  <a:lnTo>
                    <a:pt x="0" y="144"/>
                  </a:lnTo>
                  <a:cubicBezTo>
                    <a:pt x="2794" y="31260"/>
                    <a:pt x="13961" y="51037"/>
                    <a:pt x="26454" y="63508"/>
                  </a:cubicBezTo>
                  <a:cubicBezTo>
                    <a:pt x="38944" y="75982"/>
                    <a:pt x="52717" y="81150"/>
                    <a:pt x="60707" y="83230"/>
                  </a:cubicBezTo>
                  <a:lnTo>
                    <a:pt x="61109" y="81684"/>
                  </a:lnTo>
                  <a:cubicBezTo>
                    <a:pt x="53306" y="79654"/>
                    <a:pt x="39808" y="74588"/>
                    <a:pt x="27583" y="62378"/>
                  </a:cubicBezTo>
                  <a:cubicBezTo>
                    <a:pt x="15360" y="50164"/>
                    <a:pt x="4369" y="30803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4684742" y="3068586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1747558" y="107855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10008839" y="154452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7205005" y="3607275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CABC05-DC6C-41B2-7461-A4B86F0E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45882" y="-165476"/>
            <a:ext cx="5694158" cy="3785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D1DA7-C1CC-AD77-7A35-FEC51101E1F3}"/>
              </a:ext>
            </a:extLst>
          </p:cNvPr>
          <p:cNvSpPr txBox="1"/>
          <p:nvPr/>
        </p:nvSpPr>
        <p:spPr>
          <a:xfrm>
            <a:off x="2145736" y="1816144"/>
            <a:ext cx="4907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chemeClr val="tx1"/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12 CUNG </a:t>
            </a:r>
          </a:p>
          <a:p>
            <a:pPr algn="ctr"/>
            <a:r>
              <a:rPr lang="vi-VN" sz="3200" dirty="0">
                <a:solidFill>
                  <a:schemeClr val="tx1"/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HOÀNG ĐẠO</a:t>
            </a:r>
            <a:endParaRPr lang="vi-VN" sz="800" dirty="0">
              <a:solidFill>
                <a:schemeClr val="tx1"/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65BD-786A-093B-FF8A-1B9E901D6401}"/>
              </a:ext>
            </a:extLst>
          </p:cNvPr>
          <p:cNvSpPr txBox="1"/>
          <p:nvPr/>
        </p:nvSpPr>
        <p:spPr>
          <a:xfrm>
            <a:off x="2299817" y="2425353"/>
            <a:ext cx="505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noFill/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NGUỒN GỐC </a:t>
            </a:r>
            <a:endParaRPr lang="vi-VN" sz="700" dirty="0">
              <a:noFill/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46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7838069" y="2221050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607" y="3257814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240" y="2221050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2707" y="1154506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3134" y="175844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803" y="2151885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032" y="180505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2219" y="391084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741" y="1372707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6319" y="2454218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8555" y="3506972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82301" y="4189024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8761" y="4127266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4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7764604" y="-2461757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66126" y="3973467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628239" y="4218863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3318269" y="3830186"/>
            <a:ext cx="603560" cy="64623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2644909" y="2944568"/>
            <a:ext cx="651913" cy="698005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2857075" y="431816"/>
            <a:ext cx="603560" cy="646233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2736" y="165802"/>
            <a:ext cx="1246154" cy="133426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4207473" y="226735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5446321" y="534550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6201264" y="1261476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6661309" y="2185908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6538340" y="3158132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112363" y="60738"/>
            <a:ext cx="3031751" cy="5005277"/>
          </a:xfrm>
          <a:prstGeom prst="rect">
            <a:avLst/>
          </a:prstGeom>
          <a:noFill/>
          <a:ln w="76200">
            <a:solidFill>
              <a:srgbClr val="E8C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071381" y="1616289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Libra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100702" y="2092722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Sep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23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Oct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100702" y="3017319"/>
            <a:ext cx="5055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Libra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Social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fair-minded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diplomatic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gracious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9F21A-7A86-3323-2148-47F4F0528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2592835" y="1837128"/>
            <a:ext cx="627571" cy="6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92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656" y="3746139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4246" y="2696333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615" y="1484620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216" y="509767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396" y="79632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5877" y="2131504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6493" y="103228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1409" y="329601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186" y="1634701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2684" y="2732645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1961" y="3978400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0960" y="4234736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42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-2309737" y="-192241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6278985" y="3666083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5404446" y="4408444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3633991" y="4208118"/>
            <a:ext cx="603560" cy="64623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3159697" y="3199742"/>
            <a:ext cx="651913" cy="698005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2353266" y="1189844"/>
            <a:ext cx="603560" cy="646233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2956826" y="420589"/>
            <a:ext cx="659667" cy="706307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8364" y="147659"/>
            <a:ext cx="1238111" cy="1323439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4207181" y="170698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5415773" y="600433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6055088" y="1526769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6399925" y="2571750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192670" y="69111"/>
            <a:ext cx="3031751" cy="5005277"/>
          </a:xfrm>
          <a:prstGeom prst="rect">
            <a:avLst/>
          </a:prstGeom>
          <a:noFill/>
          <a:ln w="76200">
            <a:solidFill>
              <a:srgbClr val="D2C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407274" y="1598465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Scorpio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173432" y="2069580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Oct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23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Nov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182469" y="3009127"/>
            <a:ext cx="5055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Scorpio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Passionate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stubborn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Resourcefull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brave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9F21A-7A86-3323-2148-47F4F0528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2574106" y="2304038"/>
            <a:ext cx="627571" cy="6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56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091" y="4190348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325" y="3960104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6200" y="3207221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073" y="2261760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66" y="1311535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0708" y="490062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6381" y="2123091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5911" y="133793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4169" y="235739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5697" y="1436809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5698" y="2556865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394" y="3628681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1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7764604" y="-2461757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6268573" y="2445003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6198792" y="3576623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5595232" y="4512283"/>
            <a:ext cx="603560" cy="64623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3787264" y="4177506"/>
            <a:ext cx="651913" cy="698005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2458503" y="2409578"/>
            <a:ext cx="603560" cy="646233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2556976" y="1382604"/>
            <a:ext cx="659667" cy="706307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2751958" y="321290"/>
            <a:ext cx="620209" cy="662953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76911" y="265935"/>
            <a:ext cx="1238111" cy="1325649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4207977" y="182990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5417124" y="586548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6052222" y="1467742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230732" y="69111"/>
            <a:ext cx="3031751" cy="5005277"/>
          </a:xfrm>
          <a:prstGeom prst="rect">
            <a:avLst/>
          </a:prstGeom>
          <a:noFill/>
          <a:ln w="76200">
            <a:solidFill>
              <a:srgbClr val="CAE8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601152" y="1755117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Sagittarius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281908" y="2290014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Nov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22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Dec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224088" y="3248901"/>
            <a:ext cx="5055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Extroverted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optimistic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funny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generous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9F21A-7A86-3323-2148-47F4F0528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2903806" y="3323696"/>
            <a:ext cx="627571" cy="6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19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537" y="3904047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708" y="4232521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582" y="3904047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852" y="2864954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9826" y="1799926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3611" y="857438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705" y="175848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09803" y="2073766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0051" y="116165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7385" y="490062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5698" y="1486467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23531" y="2720097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6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12613050" y="5143500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6092631" y="1426686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6423841" y="2399317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399925" y="3530731"/>
            <a:ext cx="603560" cy="64623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5548310" y="4227213"/>
            <a:ext cx="651913" cy="698005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2607282" y="3948633"/>
            <a:ext cx="603560" cy="646233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2244139" y="2824424"/>
            <a:ext cx="659667" cy="706307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2118684" y="1787193"/>
            <a:ext cx="620209" cy="662953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2480573" y="535710"/>
            <a:ext cx="661420" cy="708185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89265" y="125890"/>
            <a:ext cx="1238111" cy="1300796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4137351" y="182990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5492196" y="614463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124032" y="69111"/>
            <a:ext cx="3031751" cy="5005277"/>
          </a:xfrm>
          <a:prstGeom prst="rect">
            <a:avLst/>
          </a:prstGeom>
          <a:noFill/>
          <a:ln w="76200">
            <a:solidFill>
              <a:srgbClr val="E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244139" y="1551160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Capricorn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070782" y="2075285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Dec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22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Jan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19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138804" y="3076094"/>
            <a:ext cx="5055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Capricorn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Serious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independent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discriplined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tenacious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9F21A-7A86-3323-2148-47F4F0528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3874366" y="4317060"/>
            <a:ext cx="627571" cy="6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75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9" y="3203490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764" y="4301566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256" y="4401038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6703" y="4049946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610" y="3064003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6280" y="1929306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3378" y="911149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80624" y="124057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5159" y="2116440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0256" y="96131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8988" y="305328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7294" y="1720876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0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7764604" y="-2461757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298393" y="515191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6211290" y="1391659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569748" y="2571750"/>
            <a:ext cx="603560" cy="64623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6376319" y="3876486"/>
            <a:ext cx="651913" cy="698005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3968440" y="4450432"/>
            <a:ext cx="603560" cy="646233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2788234" y="3523332"/>
            <a:ext cx="659667" cy="706307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2521784" y="2424237"/>
            <a:ext cx="620209" cy="662953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2501178" y="1450080"/>
            <a:ext cx="661420" cy="708185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2686462" y="506156"/>
            <a:ext cx="672270" cy="706307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38021" y="224619"/>
            <a:ext cx="1238111" cy="1325649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4089471" y="402797"/>
            <a:ext cx="603651" cy="6463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202023" y="69111"/>
            <a:ext cx="3031751" cy="5005277"/>
          </a:xfrm>
          <a:prstGeom prst="rect">
            <a:avLst/>
          </a:prstGeom>
          <a:noFill/>
          <a:ln w="76200">
            <a:solidFill>
              <a:srgbClr val="ECC1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369098" y="1557052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Aquarius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185768" y="2165775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Jan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20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Feb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185768" y="3090372"/>
            <a:ext cx="5055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Aquarius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Deep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imaginative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original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uncompromising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9F21A-7A86-3323-2148-47F4F0528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5264341" y="4544664"/>
            <a:ext cx="627571" cy="6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69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8C1AC-9C08-DF0D-0756-E1E631259F4A}"/>
              </a:ext>
            </a:extLst>
          </p:cNvPr>
          <p:cNvSpPr txBox="1"/>
          <p:nvPr/>
        </p:nvSpPr>
        <p:spPr>
          <a:xfrm>
            <a:off x="2250184" y="769203"/>
            <a:ext cx="5055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solidFill>
                  <a:schemeClr val="tx1"/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NGUỒN GỐC</a:t>
            </a:r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816587" y="-2304215"/>
            <a:ext cx="9312250" cy="61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41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05" y="1633420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859" y="2908091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437" y="4058705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803" y="4227213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9526" y="3866484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5779" y="2796755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6973" y="1672104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7684" y="652767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83974" y="177035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6381" y="2123091"/>
            <a:ext cx="603651" cy="646331"/>
          </a:xfrm>
          <a:prstGeom prst="rect">
            <a:avLst/>
          </a:prstGeom>
        </p:spPr>
      </p:pic>
      <p:pic>
        <p:nvPicPr>
          <p:cNvPr id="9" name="Picture 8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1DD05A93-C5E2-6278-8449-1AD24F641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0691" y="110945"/>
            <a:ext cx="603651" cy="646331"/>
          </a:xfrm>
          <a:prstGeom prst="rect">
            <a:avLst/>
          </a:prstGeom>
        </p:spPr>
      </p:pic>
      <p:pic>
        <p:nvPicPr>
          <p:cNvPr id="2" name="Picture 1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54F34850-993D-14A8-4A88-D44C5115F7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20001" y="402797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21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7764604" y="-2461757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4094546" y="316176"/>
            <a:ext cx="593519" cy="635483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5455887" y="652767"/>
            <a:ext cx="613143" cy="656494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265440" y="1588519"/>
            <a:ext cx="603560" cy="646233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6567220" y="2640399"/>
            <a:ext cx="651913" cy="698005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5922620" y="4301566"/>
            <a:ext cx="603560" cy="646233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4701201" y="4337734"/>
            <a:ext cx="659667" cy="706307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3005277" y="3690209"/>
            <a:ext cx="620209" cy="662953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2984671" y="2539968"/>
            <a:ext cx="661420" cy="708185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2808676" y="1584642"/>
            <a:ext cx="672270" cy="706307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2711820" y="614324"/>
            <a:ext cx="603561" cy="646234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68814" y="209347"/>
            <a:ext cx="1281978" cy="137261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9B56ED-6FC7-CCE4-FC96-983262605001}"/>
              </a:ext>
            </a:extLst>
          </p:cNvPr>
          <p:cNvSpPr/>
          <p:nvPr/>
        </p:nvSpPr>
        <p:spPr>
          <a:xfrm>
            <a:off x="3146868" y="99459"/>
            <a:ext cx="3031751" cy="5005277"/>
          </a:xfrm>
          <a:prstGeom prst="rect">
            <a:avLst/>
          </a:prstGeom>
          <a:noFill/>
          <a:ln w="76200">
            <a:solidFill>
              <a:srgbClr val="47B1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6522C9-6752-A828-779A-D28A0897EFF7}"/>
              </a:ext>
            </a:extLst>
          </p:cNvPr>
          <p:cNvSpPr txBox="1"/>
          <p:nvPr/>
        </p:nvSpPr>
        <p:spPr>
          <a:xfrm>
            <a:off x="2044463" y="1688848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Pises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B3770-BD45-26A8-F9ED-F2B97EDCE00D}"/>
              </a:ext>
            </a:extLst>
          </p:cNvPr>
          <p:cNvSpPr txBox="1"/>
          <p:nvPr/>
        </p:nvSpPr>
        <p:spPr>
          <a:xfrm>
            <a:off x="2070782" y="2217557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Feb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19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Mar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41B59-583E-6408-76FF-4D16DD80AF0F}"/>
              </a:ext>
            </a:extLst>
          </p:cNvPr>
          <p:cNvSpPr txBox="1"/>
          <p:nvPr/>
        </p:nvSpPr>
        <p:spPr>
          <a:xfrm>
            <a:off x="2149847" y="3177726"/>
            <a:ext cx="5055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Pises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Affectionate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empathetic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wise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artistic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9F21A-7A86-3323-2148-47F4F0528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6563519" y="3517875"/>
            <a:ext cx="627571" cy="6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48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8C1AC-9C08-DF0D-0756-E1E631259F4A}"/>
              </a:ext>
            </a:extLst>
          </p:cNvPr>
          <p:cNvSpPr txBox="1"/>
          <p:nvPr/>
        </p:nvSpPr>
        <p:spPr>
          <a:xfrm>
            <a:off x="2379214" y="-1721803"/>
            <a:ext cx="50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solidFill>
                  <a:schemeClr val="bg2">
                    <a:lumMod val="75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NGUỒN GỐC</a:t>
            </a:r>
          </a:p>
        </p:txBody>
      </p:sp>
      <p:pic>
        <p:nvPicPr>
          <p:cNvPr id="29" name="Picture 2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EB8C48C8-1ECF-BC85-A9C5-6E54F6818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024" y="2198943"/>
            <a:ext cx="603651" cy="646331"/>
          </a:xfrm>
          <a:prstGeom prst="rect">
            <a:avLst/>
          </a:prstGeom>
        </p:spPr>
      </p:pic>
      <p:pic>
        <p:nvPicPr>
          <p:cNvPr id="31" name="Picture 30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1B62537A-3709-A4BC-775A-7AAFF8001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601" y="2206903"/>
            <a:ext cx="603651" cy="646331"/>
          </a:xfrm>
          <a:prstGeom prst="rect">
            <a:avLst/>
          </a:prstGeom>
        </p:spPr>
      </p:pic>
      <p:pic>
        <p:nvPicPr>
          <p:cNvPr id="33" name="Picture 32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4978986A-2ACC-A651-A727-27A174088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103" y="2194306"/>
            <a:ext cx="603651" cy="646331"/>
          </a:xfrm>
          <a:prstGeom prst="rect">
            <a:avLst/>
          </a:prstGeom>
        </p:spPr>
      </p:pic>
      <p:pic>
        <p:nvPicPr>
          <p:cNvPr id="35" name="Picture 34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1FB0FD00-0601-1BC2-47FB-85EE57498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470" y="2160927"/>
            <a:ext cx="603651" cy="646331"/>
          </a:xfrm>
          <a:prstGeom prst="rect">
            <a:avLst/>
          </a:prstGeom>
        </p:spPr>
      </p:pic>
      <p:pic>
        <p:nvPicPr>
          <p:cNvPr id="37" name="Picture 36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E0D0EBA1-ACB2-25F8-C782-F5900019C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460" y="2184461"/>
            <a:ext cx="604659" cy="646331"/>
          </a:xfrm>
          <a:prstGeom prst="rect">
            <a:avLst/>
          </a:prstGeom>
        </p:spPr>
      </p:pic>
      <p:pic>
        <p:nvPicPr>
          <p:cNvPr id="39" name="Picture 38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77A02A64-1F56-A0E3-81AE-8E29983BE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25" y="2154232"/>
            <a:ext cx="603651" cy="646331"/>
          </a:xfrm>
          <a:prstGeom prst="rect">
            <a:avLst/>
          </a:prstGeom>
        </p:spPr>
      </p:pic>
      <p:pic>
        <p:nvPicPr>
          <p:cNvPr id="41" name="Picture 4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C9B79CEE-ED81-7B96-CB50-188C9C3A7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3522" y="2123427"/>
            <a:ext cx="603651" cy="646331"/>
          </a:xfrm>
          <a:prstGeom prst="rect">
            <a:avLst/>
          </a:prstGeom>
        </p:spPr>
      </p:pic>
      <p:pic>
        <p:nvPicPr>
          <p:cNvPr id="43" name="Picture 42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1DABA634-912F-3790-8552-3A1318E4BD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2509" y="2176674"/>
            <a:ext cx="604659" cy="646331"/>
          </a:xfrm>
          <a:prstGeom prst="rect">
            <a:avLst/>
          </a:prstGeom>
        </p:spPr>
      </p:pic>
      <p:pic>
        <p:nvPicPr>
          <p:cNvPr id="45" name="Picture 4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94291C55-0341-228D-F5B6-AE258D0CB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7232" y="2138485"/>
            <a:ext cx="603651" cy="646331"/>
          </a:xfrm>
          <a:prstGeom prst="rect">
            <a:avLst/>
          </a:prstGeom>
        </p:spPr>
      </p:pic>
      <p:pic>
        <p:nvPicPr>
          <p:cNvPr id="47" name="Picture 46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C390F477-A0B0-F10F-9A99-05B0D888E7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6317" y="2124003"/>
            <a:ext cx="603651" cy="646331"/>
          </a:xfrm>
          <a:prstGeom prst="rect">
            <a:avLst/>
          </a:prstGeom>
        </p:spPr>
      </p:pic>
      <p:pic>
        <p:nvPicPr>
          <p:cNvPr id="49" name="Picture 48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04B42508-DCD4-BEAF-B67F-E67F3A40DB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09803" y="2126325"/>
            <a:ext cx="603651" cy="646331"/>
          </a:xfrm>
          <a:prstGeom prst="rect">
            <a:avLst/>
          </a:prstGeom>
        </p:spPr>
      </p:pic>
      <p:pic>
        <p:nvPicPr>
          <p:cNvPr id="51" name="Picture 50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00AD3B5-3C6A-610A-0196-722B9894AE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1708" y="2124003"/>
            <a:ext cx="603651" cy="64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41344" y="52241"/>
            <a:ext cx="4863702" cy="48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22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8"/>
          <p:cNvSpPr txBox="1">
            <a:spLocks noGrp="1"/>
          </p:cNvSpPr>
          <p:nvPr>
            <p:ph type="title"/>
          </p:nvPr>
        </p:nvSpPr>
        <p:spPr>
          <a:xfrm>
            <a:off x="4573500" y="3125000"/>
            <a:ext cx="3857400" cy="14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SUMMARY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49"/>
          <p:cNvSpPr txBox="1">
            <a:spLocks noGrp="1"/>
          </p:cNvSpPr>
          <p:nvPr>
            <p:ph type="title"/>
          </p:nvPr>
        </p:nvSpPr>
        <p:spPr>
          <a:xfrm>
            <a:off x="4851132" y="192435"/>
            <a:ext cx="3452896" cy="19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 err="1"/>
              <a:t>Thanks</a:t>
            </a:r>
            <a:r>
              <a:rPr lang="vi-VN" sz="3600" dirty="0"/>
              <a:t> </a:t>
            </a:r>
            <a:r>
              <a:rPr lang="vi-VN" sz="3600" dirty="0" err="1"/>
              <a:t>for</a:t>
            </a:r>
            <a:r>
              <a:rPr lang="vi-VN" sz="3600" dirty="0"/>
              <a:t> </a:t>
            </a:r>
            <a:r>
              <a:rPr lang="vi-VN" sz="3600" dirty="0" err="1"/>
              <a:t>watching</a:t>
            </a:r>
            <a:r>
              <a:rPr lang="vi-VN" sz="3600" dirty="0"/>
              <a:t> </a:t>
            </a:r>
            <a:r>
              <a:rPr lang="en-US" sz="3600" dirty="0"/>
              <a:t>!</a:t>
            </a:r>
            <a:endParaRPr sz="3600" dirty="0"/>
          </a:p>
        </p:txBody>
      </p:sp>
      <p:sp>
        <p:nvSpPr>
          <p:cNvPr id="1766" name="Google Shape;1766;p49"/>
          <p:cNvSpPr txBox="1">
            <a:spLocks noGrp="1"/>
          </p:cNvSpPr>
          <p:nvPr>
            <p:ph type="subTitle" idx="1"/>
          </p:nvPr>
        </p:nvSpPr>
        <p:spPr>
          <a:xfrm>
            <a:off x="4572000" y="3498406"/>
            <a:ext cx="4363721" cy="1322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latin typeface="+mn-lt"/>
              </a:rPr>
              <a:t>Bùi Duy Thông 	          19522299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latin typeface="+mn-lt"/>
              </a:rPr>
              <a:t>Nguyễn Duy Trọng Nhân   20520669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latin typeface="+mn-lt"/>
              </a:rPr>
              <a:t>Mai Phước Sang 	          20520735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latin typeface="+mn-lt"/>
              </a:rPr>
              <a:t>Nguyễn Văn Đức Ngọc      20521666</a:t>
            </a:r>
            <a:endParaRPr sz="1600" dirty="0">
              <a:latin typeface="Arial Black" panose="020B0A04020102020204" pitchFamily="34" charset="0"/>
            </a:endParaRPr>
          </a:p>
        </p:txBody>
      </p:sp>
      <p:pic>
        <p:nvPicPr>
          <p:cNvPr id="1767" name="Google Shape;1767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175" r="24473"/>
          <a:stretch/>
        </p:blipFill>
        <p:spPr>
          <a:xfrm>
            <a:off x="0" y="-100"/>
            <a:ext cx="4044218" cy="5143499"/>
          </a:xfrm>
          <a:prstGeom prst="rect">
            <a:avLst/>
          </a:prstGeom>
        </p:spPr>
      </p:pic>
      <p:sp>
        <p:nvSpPr>
          <p:cNvPr id="1768" name="Google Shape;1768;p49"/>
          <p:cNvSpPr/>
          <p:nvPr/>
        </p:nvSpPr>
        <p:spPr>
          <a:xfrm flipH="1">
            <a:off x="4227488" y="1727012"/>
            <a:ext cx="390099" cy="381832"/>
          </a:xfrm>
          <a:custGeom>
            <a:avLst/>
            <a:gdLst/>
            <a:ahLst/>
            <a:cxnLst/>
            <a:rect l="l" t="t" r="r" b="b"/>
            <a:pathLst>
              <a:path w="13402" h="13118" extrusionOk="0">
                <a:moveTo>
                  <a:pt x="6701" y="1"/>
                </a:moveTo>
                <a:lnTo>
                  <a:pt x="5120" y="4870"/>
                </a:lnTo>
                <a:lnTo>
                  <a:pt x="0" y="4870"/>
                </a:lnTo>
                <a:lnTo>
                  <a:pt x="4141" y="8063"/>
                </a:lnTo>
                <a:lnTo>
                  <a:pt x="2560" y="13118"/>
                </a:lnTo>
                <a:lnTo>
                  <a:pt x="6701" y="10084"/>
                </a:lnTo>
                <a:lnTo>
                  <a:pt x="10843" y="13043"/>
                </a:lnTo>
                <a:lnTo>
                  <a:pt x="9261" y="8076"/>
                </a:lnTo>
                <a:lnTo>
                  <a:pt x="13402" y="4870"/>
                </a:lnTo>
                <a:lnTo>
                  <a:pt x="8284" y="4870"/>
                </a:lnTo>
                <a:lnTo>
                  <a:pt x="67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9"/>
          <p:cNvSpPr/>
          <p:nvPr/>
        </p:nvSpPr>
        <p:spPr>
          <a:xfrm flipH="1">
            <a:off x="8212144" y="3786873"/>
            <a:ext cx="218626" cy="213969"/>
          </a:xfrm>
          <a:custGeom>
            <a:avLst/>
            <a:gdLst/>
            <a:ahLst/>
            <a:cxnLst/>
            <a:rect l="l" t="t" r="r" b="b"/>
            <a:pathLst>
              <a:path w="7511" h="7351" extrusionOk="0">
                <a:moveTo>
                  <a:pt x="3754" y="0"/>
                </a:moveTo>
                <a:lnTo>
                  <a:pt x="2867" y="2728"/>
                </a:lnTo>
                <a:lnTo>
                  <a:pt x="0" y="2728"/>
                </a:lnTo>
                <a:lnTo>
                  <a:pt x="2321" y="4519"/>
                </a:lnTo>
                <a:lnTo>
                  <a:pt x="1434" y="7350"/>
                </a:lnTo>
                <a:lnTo>
                  <a:pt x="3754" y="5650"/>
                </a:lnTo>
                <a:lnTo>
                  <a:pt x="6075" y="7308"/>
                </a:lnTo>
                <a:lnTo>
                  <a:pt x="5190" y="4525"/>
                </a:lnTo>
                <a:lnTo>
                  <a:pt x="7510" y="2728"/>
                </a:lnTo>
                <a:lnTo>
                  <a:pt x="4641" y="2728"/>
                </a:lnTo>
                <a:lnTo>
                  <a:pt x="375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49"/>
          <p:cNvSpPr/>
          <p:nvPr/>
        </p:nvSpPr>
        <p:spPr>
          <a:xfrm flipH="1">
            <a:off x="4545622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9"/>
          <p:cNvSpPr/>
          <p:nvPr/>
        </p:nvSpPr>
        <p:spPr>
          <a:xfrm rot="-1211249" flipH="1">
            <a:off x="7604395" y="686477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49"/>
          <p:cNvSpPr/>
          <p:nvPr/>
        </p:nvSpPr>
        <p:spPr>
          <a:xfrm flipH="1">
            <a:off x="7486649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9"/>
          <p:cNvSpPr/>
          <p:nvPr/>
        </p:nvSpPr>
        <p:spPr>
          <a:xfrm flipH="1">
            <a:off x="6547159" y="857458"/>
            <a:ext cx="218597" cy="213969"/>
          </a:xfrm>
          <a:custGeom>
            <a:avLst/>
            <a:gdLst/>
            <a:ahLst/>
            <a:cxnLst/>
            <a:rect l="l" t="t" r="r" b="b"/>
            <a:pathLst>
              <a:path w="7510" h="7351" extrusionOk="0">
                <a:moveTo>
                  <a:pt x="3754" y="1"/>
                </a:moveTo>
                <a:lnTo>
                  <a:pt x="2869" y="2728"/>
                </a:lnTo>
                <a:lnTo>
                  <a:pt x="0" y="2728"/>
                </a:lnTo>
                <a:lnTo>
                  <a:pt x="2321" y="4519"/>
                </a:lnTo>
                <a:lnTo>
                  <a:pt x="1434" y="7350"/>
                </a:lnTo>
                <a:lnTo>
                  <a:pt x="3754" y="5650"/>
                </a:lnTo>
                <a:lnTo>
                  <a:pt x="6076" y="7308"/>
                </a:lnTo>
                <a:lnTo>
                  <a:pt x="5189" y="4525"/>
                </a:lnTo>
                <a:lnTo>
                  <a:pt x="7510" y="2728"/>
                </a:lnTo>
                <a:lnTo>
                  <a:pt x="4641" y="2728"/>
                </a:lnTo>
                <a:lnTo>
                  <a:pt x="37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9"/>
          <p:cNvSpPr/>
          <p:nvPr/>
        </p:nvSpPr>
        <p:spPr>
          <a:xfrm flipH="1">
            <a:off x="4575011" y="3197660"/>
            <a:ext cx="194875" cy="190741"/>
          </a:xfrm>
          <a:custGeom>
            <a:avLst/>
            <a:gdLst/>
            <a:ahLst/>
            <a:cxnLst/>
            <a:rect l="l" t="t" r="r" b="b"/>
            <a:pathLst>
              <a:path w="6695" h="6553" extrusionOk="0">
                <a:moveTo>
                  <a:pt x="3348" y="1"/>
                </a:moveTo>
                <a:lnTo>
                  <a:pt x="2557" y="2433"/>
                </a:lnTo>
                <a:lnTo>
                  <a:pt x="0" y="2433"/>
                </a:lnTo>
                <a:lnTo>
                  <a:pt x="2069" y="4028"/>
                </a:lnTo>
                <a:lnTo>
                  <a:pt x="1279" y="6552"/>
                </a:lnTo>
                <a:lnTo>
                  <a:pt x="1279" y="6552"/>
                </a:lnTo>
                <a:lnTo>
                  <a:pt x="3348" y="5038"/>
                </a:lnTo>
                <a:lnTo>
                  <a:pt x="5416" y="6517"/>
                </a:lnTo>
                <a:lnTo>
                  <a:pt x="4626" y="4035"/>
                </a:lnTo>
                <a:lnTo>
                  <a:pt x="6695" y="2433"/>
                </a:lnTo>
                <a:lnTo>
                  <a:pt x="4138" y="2433"/>
                </a:lnTo>
                <a:lnTo>
                  <a:pt x="33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49"/>
          <p:cNvSpPr/>
          <p:nvPr/>
        </p:nvSpPr>
        <p:spPr>
          <a:xfrm flipH="1">
            <a:off x="272040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9"/>
          <p:cNvSpPr/>
          <p:nvPr/>
        </p:nvSpPr>
        <p:spPr>
          <a:xfrm flipH="1">
            <a:off x="1424171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49"/>
          <p:cNvSpPr/>
          <p:nvPr/>
        </p:nvSpPr>
        <p:spPr>
          <a:xfrm flipH="1">
            <a:off x="2512104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49"/>
          <p:cNvSpPr/>
          <p:nvPr/>
        </p:nvSpPr>
        <p:spPr>
          <a:xfrm flipH="1">
            <a:off x="995661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49"/>
          <p:cNvSpPr/>
          <p:nvPr/>
        </p:nvSpPr>
        <p:spPr>
          <a:xfrm flipH="1">
            <a:off x="4209129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49"/>
          <p:cNvSpPr/>
          <p:nvPr/>
        </p:nvSpPr>
        <p:spPr>
          <a:xfrm flipH="1">
            <a:off x="4853249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9"/>
          <p:cNvSpPr/>
          <p:nvPr/>
        </p:nvSpPr>
        <p:spPr>
          <a:xfrm flipH="1">
            <a:off x="6081877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49"/>
          <p:cNvSpPr/>
          <p:nvPr/>
        </p:nvSpPr>
        <p:spPr>
          <a:xfrm flipH="1">
            <a:off x="7914577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49"/>
          <p:cNvSpPr/>
          <p:nvPr/>
        </p:nvSpPr>
        <p:spPr>
          <a:xfrm flipH="1">
            <a:off x="7947551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0" name="Google Shape;18290;p9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5FB82286-AC1F-9F3D-1E07-AFAB86BA0C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563670" y="-1490002"/>
            <a:ext cx="11680720" cy="8768125"/>
          </a:xfrm>
          <a:prstGeom prst="rect">
            <a:avLst/>
          </a:prstGeom>
        </p:spPr>
      </p:pic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910304" y="146260"/>
            <a:ext cx="7287513" cy="4850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8C1AC-9C08-DF0D-0756-E1E631259F4A}"/>
              </a:ext>
            </a:extLst>
          </p:cNvPr>
          <p:cNvSpPr txBox="1"/>
          <p:nvPr/>
        </p:nvSpPr>
        <p:spPr>
          <a:xfrm>
            <a:off x="2250184" y="769203"/>
            <a:ext cx="50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noFill/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NGUỒN GỐC</a:t>
            </a:r>
          </a:p>
        </p:txBody>
      </p:sp>
      <p:pic>
        <p:nvPicPr>
          <p:cNvPr id="29" name="Picture 2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EB8C48C8-1ECF-BC85-A9C5-6E54F6818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280" y="-3371833"/>
            <a:ext cx="603651" cy="646331"/>
          </a:xfrm>
          <a:prstGeom prst="rect">
            <a:avLst/>
          </a:prstGeom>
        </p:spPr>
      </p:pic>
      <p:pic>
        <p:nvPicPr>
          <p:cNvPr id="31" name="Picture 30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1B62537A-3709-A4BC-775A-7AAFF8001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03722" y="-29936"/>
            <a:ext cx="603651" cy="646331"/>
          </a:xfrm>
          <a:prstGeom prst="rect">
            <a:avLst/>
          </a:prstGeom>
        </p:spPr>
      </p:pic>
      <p:pic>
        <p:nvPicPr>
          <p:cNvPr id="33" name="Picture 32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4978986A-2ACC-A651-A727-27A174088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01896" y="4322452"/>
            <a:ext cx="603651" cy="646331"/>
          </a:xfrm>
          <a:prstGeom prst="rect">
            <a:avLst/>
          </a:prstGeom>
        </p:spPr>
      </p:pic>
      <p:pic>
        <p:nvPicPr>
          <p:cNvPr id="35" name="Picture 34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1FB0FD00-0601-1BC2-47FB-85EE57498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80249" y="7362172"/>
            <a:ext cx="603651" cy="646331"/>
          </a:xfrm>
          <a:prstGeom prst="rect">
            <a:avLst/>
          </a:prstGeom>
        </p:spPr>
      </p:pic>
      <p:pic>
        <p:nvPicPr>
          <p:cNvPr id="37" name="Picture 36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E0D0EBA1-ACB2-25F8-C782-F5900019C2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645" y="8039093"/>
            <a:ext cx="604659" cy="646331"/>
          </a:xfrm>
          <a:prstGeom prst="rect">
            <a:avLst/>
          </a:prstGeom>
        </p:spPr>
      </p:pic>
      <p:pic>
        <p:nvPicPr>
          <p:cNvPr id="39" name="Picture 38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77A02A64-1F56-A0E3-81AE-8E29983BE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7884" y="8362259"/>
            <a:ext cx="603651" cy="646331"/>
          </a:xfrm>
          <a:prstGeom prst="rect">
            <a:avLst/>
          </a:prstGeom>
        </p:spPr>
      </p:pic>
      <p:pic>
        <p:nvPicPr>
          <p:cNvPr id="41" name="Picture 4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C9B79CEE-ED81-7B96-CB50-188C9C3A71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8699" y="8335847"/>
            <a:ext cx="603651" cy="646331"/>
          </a:xfrm>
          <a:prstGeom prst="rect">
            <a:avLst/>
          </a:prstGeom>
        </p:spPr>
      </p:pic>
      <p:pic>
        <p:nvPicPr>
          <p:cNvPr id="43" name="Picture 42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1DABA634-912F-3790-8552-3A1318E4BD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5337" y="7862305"/>
            <a:ext cx="604659" cy="646331"/>
          </a:xfrm>
          <a:prstGeom prst="rect">
            <a:avLst/>
          </a:prstGeom>
        </p:spPr>
      </p:pic>
      <p:pic>
        <p:nvPicPr>
          <p:cNvPr id="45" name="Picture 4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94291C55-0341-228D-F5B6-AE258D0CBC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3035" y="5351711"/>
            <a:ext cx="603651" cy="646331"/>
          </a:xfrm>
          <a:prstGeom prst="rect">
            <a:avLst/>
          </a:prstGeom>
        </p:spPr>
      </p:pic>
      <p:pic>
        <p:nvPicPr>
          <p:cNvPr id="47" name="Picture 46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C390F477-A0B0-F10F-9A99-05B0D888E7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19878" y="2098051"/>
            <a:ext cx="603651" cy="646331"/>
          </a:xfrm>
          <a:prstGeom prst="rect">
            <a:avLst/>
          </a:prstGeom>
        </p:spPr>
      </p:pic>
      <p:pic>
        <p:nvPicPr>
          <p:cNvPr id="49" name="Picture 48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04B42508-DCD4-BEAF-B67F-E67F3A40DB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1223" y="-323166"/>
            <a:ext cx="603651" cy="646331"/>
          </a:xfrm>
          <a:prstGeom prst="rect">
            <a:avLst/>
          </a:prstGeom>
        </p:spPr>
      </p:pic>
      <p:pic>
        <p:nvPicPr>
          <p:cNvPr id="51" name="Picture 50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00AD3B5-3C6A-610A-0196-722B9894AE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76664" y="-2044968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60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10304" y="146260"/>
            <a:ext cx="7287513" cy="48509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B82286-AC1F-9F3D-1E07-AFAB86BA0C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4" b="90657" l="10000" r="90000">
                        <a14:foregroundMark x1="45844" y1="8824" x2="45844" y2="8824"/>
                        <a14:foregroundMark x1="57662" y1="8997" x2="57662" y2="8997"/>
                        <a14:foregroundMark x1="61558" y1="89100" x2="61558" y2="89100"/>
                        <a14:foregroundMark x1="41429" y1="88581" x2="41429" y2="88581"/>
                        <a14:foregroundMark x1="46883" y1="90138" x2="46883" y2="90138"/>
                        <a14:foregroundMark x1="53896" y1="90657" x2="53896" y2="90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0270" y="146260"/>
            <a:ext cx="6290517" cy="4721972"/>
          </a:xfrm>
          <a:prstGeom prst="rect">
            <a:avLst/>
          </a:prstGeom>
        </p:spPr>
      </p:pic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8C1AC-9C08-DF0D-0756-E1E631259F4A}"/>
              </a:ext>
            </a:extLst>
          </p:cNvPr>
          <p:cNvSpPr txBox="1"/>
          <p:nvPr/>
        </p:nvSpPr>
        <p:spPr>
          <a:xfrm>
            <a:off x="2250184" y="769203"/>
            <a:ext cx="50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noFill/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NGUỒN GỐC</a:t>
            </a:r>
          </a:p>
        </p:txBody>
      </p:sp>
      <p:pic>
        <p:nvPicPr>
          <p:cNvPr id="29" name="Picture 2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EB8C48C8-1ECF-BC85-A9C5-6E54F6818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280" y="-3371833"/>
            <a:ext cx="603651" cy="646331"/>
          </a:xfrm>
          <a:prstGeom prst="rect">
            <a:avLst/>
          </a:prstGeom>
        </p:spPr>
      </p:pic>
      <p:pic>
        <p:nvPicPr>
          <p:cNvPr id="31" name="Picture 30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1B62537A-3709-A4BC-775A-7AAFF8001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3722" y="-29936"/>
            <a:ext cx="603651" cy="646331"/>
          </a:xfrm>
          <a:prstGeom prst="rect">
            <a:avLst/>
          </a:prstGeom>
        </p:spPr>
      </p:pic>
      <p:pic>
        <p:nvPicPr>
          <p:cNvPr id="33" name="Picture 32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4978986A-2ACC-A651-A727-27A174088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01896" y="4322452"/>
            <a:ext cx="603651" cy="646331"/>
          </a:xfrm>
          <a:prstGeom prst="rect">
            <a:avLst/>
          </a:prstGeom>
        </p:spPr>
      </p:pic>
      <p:pic>
        <p:nvPicPr>
          <p:cNvPr id="35" name="Picture 34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1FB0FD00-0601-1BC2-47FB-85EE57498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80249" y="7362172"/>
            <a:ext cx="603651" cy="646331"/>
          </a:xfrm>
          <a:prstGeom prst="rect">
            <a:avLst/>
          </a:prstGeom>
        </p:spPr>
      </p:pic>
      <p:pic>
        <p:nvPicPr>
          <p:cNvPr id="37" name="Picture 36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E0D0EBA1-ACB2-25F8-C782-F5900019C2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645" y="8039093"/>
            <a:ext cx="604659" cy="646331"/>
          </a:xfrm>
          <a:prstGeom prst="rect">
            <a:avLst/>
          </a:prstGeom>
        </p:spPr>
      </p:pic>
      <p:pic>
        <p:nvPicPr>
          <p:cNvPr id="39" name="Picture 38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77A02A64-1F56-A0E3-81AE-8E29983BE5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7884" y="8362259"/>
            <a:ext cx="603651" cy="646331"/>
          </a:xfrm>
          <a:prstGeom prst="rect">
            <a:avLst/>
          </a:prstGeom>
        </p:spPr>
      </p:pic>
      <p:pic>
        <p:nvPicPr>
          <p:cNvPr id="41" name="Picture 4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C9B79CEE-ED81-7B96-CB50-188C9C3A71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8699" y="8335847"/>
            <a:ext cx="603651" cy="646331"/>
          </a:xfrm>
          <a:prstGeom prst="rect">
            <a:avLst/>
          </a:prstGeom>
        </p:spPr>
      </p:pic>
      <p:pic>
        <p:nvPicPr>
          <p:cNvPr id="43" name="Picture 42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1DABA634-912F-3790-8552-3A1318E4B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5337" y="7862305"/>
            <a:ext cx="604659" cy="646331"/>
          </a:xfrm>
          <a:prstGeom prst="rect">
            <a:avLst/>
          </a:prstGeom>
        </p:spPr>
      </p:pic>
      <p:pic>
        <p:nvPicPr>
          <p:cNvPr id="45" name="Picture 4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94291C55-0341-228D-F5B6-AE258D0CBC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23035" y="5351711"/>
            <a:ext cx="603651" cy="646331"/>
          </a:xfrm>
          <a:prstGeom prst="rect">
            <a:avLst/>
          </a:prstGeom>
        </p:spPr>
      </p:pic>
      <p:pic>
        <p:nvPicPr>
          <p:cNvPr id="47" name="Picture 46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C390F477-A0B0-F10F-9A99-05B0D888E7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19878" y="2098051"/>
            <a:ext cx="603651" cy="646331"/>
          </a:xfrm>
          <a:prstGeom prst="rect">
            <a:avLst/>
          </a:prstGeom>
        </p:spPr>
      </p:pic>
      <p:pic>
        <p:nvPicPr>
          <p:cNvPr id="49" name="Picture 48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04B42508-DCD4-BEAF-B67F-E67F3A40DB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61223" y="-323166"/>
            <a:ext cx="603651" cy="646331"/>
          </a:xfrm>
          <a:prstGeom prst="rect">
            <a:avLst/>
          </a:prstGeom>
        </p:spPr>
      </p:pic>
      <p:pic>
        <p:nvPicPr>
          <p:cNvPr id="51" name="Picture 50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00AD3B5-3C6A-610A-0196-722B9894AE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6664" y="-2044968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00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F526B-E3A6-FE6F-A695-6B45BC2304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434066" y="881817"/>
            <a:ext cx="4684460" cy="3516387"/>
          </a:xfrm>
          <a:prstGeom prst="rect">
            <a:avLst/>
          </a:prstGeom>
        </p:spPr>
      </p:pic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246285" y="142993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8C1AC-9C08-DF0D-0756-E1E631259F4A}"/>
              </a:ext>
            </a:extLst>
          </p:cNvPr>
          <p:cNvSpPr txBox="1"/>
          <p:nvPr/>
        </p:nvSpPr>
        <p:spPr>
          <a:xfrm>
            <a:off x="2379214" y="-1721803"/>
            <a:ext cx="50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noFill/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NGUỒN GỐC</a:t>
            </a:r>
          </a:p>
        </p:txBody>
      </p:sp>
      <p:pic>
        <p:nvPicPr>
          <p:cNvPr id="29" name="Picture 2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EB8C48C8-1ECF-BC85-A9C5-6E54F6818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568" y="572490"/>
            <a:ext cx="603651" cy="646331"/>
          </a:xfrm>
          <a:prstGeom prst="rect">
            <a:avLst/>
          </a:prstGeom>
        </p:spPr>
      </p:pic>
      <p:pic>
        <p:nvPicPr>
          <p:cNvPr id="31" name="Picture 30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1B62537A-3709-A4BC-775A-7AAFF8001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561" y="1207463"/>
            <a:ext cx="603651" cy="646331"/>
          </a:xfrm>
          <a:prstGeom prst="rect">
            <a:avLst/>
          </a:prstGeom>
        </p:spPr>
      </p:pic>
      <p:pic>
        <p:nvPicPr>
          <p:cNvPr id="33" name="Picture 32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4978986A-2ACC-A651-A727-27A174088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0154" y="2268584"/>
            <a:ext cx="603651" cy="646331"/>
          </a:xfrm>
          <a:prstGeom prst="rect">
            <a:avLst/>
          </a:prstGeom>
        </p:spPr>
      </p:pic>
      <p:pic>
        <p:nvPicPr>
          <p:cNvPr id="35" name="Picture 34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1FB0FD00-0601-1BC2-47FB-85EE57498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1980" y="3328624"/>
            <a:ext cx="603651" cy="646331"/>
          </a:xfrm>
          <a:prstGeom prst="rect">
            <a:avLst/>
          </a:prstGeom>
        </p:spPr>
      </p:pic>
      <p:pic>
        <p:nvPicPr>
          <p:cNvPr id="37" name="Picture 36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E0D0EBA1-ACB2-25F8-C782-F5900019C2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2394" y="3948668"/>
            <a:ext cx="604659" cy="646331"/>
          </a:xfrm>
          <a:prstGeom prst="rect">
            <a:avLst/>
          </a:prstGeom>
        </p:spPr>
      </p:pic>
      <p:pic>
        <p:nvPicPr>
          <p:cNvPr id="39" name="Picture 38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77A02A64-1F56-A0E3-81AE-8E29983BE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8881" y="4227213"/>
            <a:ext cx="603651" cy="646331"/>
          </a:xfrm>
          <a:prstGeom prst="rect">
            <a:avLst/>
          </a:prstGeom>
        </p:spPr>
      </p:pic>
      <p:pic>
        <p:nvPicPr>
          <p:cNvPr id="41" name="Picture 4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C9B79CEE-ED81-7B96-CB50-188C9C3A71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6746" y="3930625"/>
            <a:ext cx="603651" cy="646331"/>
          </a:xfrm>
          <a:prstGeom prst="rect">
            <a:avLst/>
          </a:prstGeom>
        </p:spPr>
      </p:pic>
      <p:pic>
        <p:nvPicPr>
          <p:cNvPr id="43" name="Picture 42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1DABA634-912F-3790-8552-3A1318E4BD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7906" y="3284294"/>
            <a:ext cx="604659" cy="646331"/>
          </a:xfrm>
          <a:prstGeom prst="rect">
            <a:avLst/>
          </a:prstGeom>
        </p:spPr>
      </p:pic>
      <p:pic>
        <p:nvPicPr>
          <p:cNvPr id="45" name="Picture 4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94291C55-0341-228D-F5B6-AE258D0CBC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6701" y="2541788"/>
            <a:ext cx="603651" cy="646331"/>
          </a:xfrm>
          <a:prstGeom prst="rect">
            <a:avLst/>
          </a:prstGeom>
        </p:spPr>
      </p:pic>
      <p:pic>
        <p:nvPicPr>
          <p:cNvPr id="47" name="Picture 46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C390F477-A0B0-F10F-9A99-05B0D888E7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7716" y="1477672"/>
            <a:ext cx="603651" cy="646331"/>
          </a:xfrm>
          <a:prstGeom prst="rect">
            <a:avLst/>
          </a:prstGeom>
        </p:spPr>
      </p:pic>
      <p:pic>
        <p:nvPicPr>
          <p:cNvPr id="49" name="Picture 48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04B42508-DCD4-BEAF-B67F-E67F3A40DB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56" y="628493"/>
            <a:ext cx="603651" cy="646331"/>
          </a:xfrm>
          <a:prstGeom prst="rect">
            <a:avLst/>
          </a:prstGeom>
        </p:spPr>
      </p:pic>
      <p:pic>
        <p:nvPicPr>
          <p:cNvPr id="51" name="Picture 50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00AD3B5-3C6A-610A-0196-722B9894AE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400" y="277268"/>
            <a:ext cx="603651" cy="64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0"/>
          </a:blip>
          <a:stretch>
            <a:fillRect/>
          </a:stretch>
        </p:blipFill>
        <p:spPr>
          <a:xfrm>
            <a:off x="4373010" y="2154097"/>
            <a:ext cx="955391" cy="9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9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665484" y="123996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8C1AC-9C08-DF0D-0756-E1E631259F4A}"/>
              </a:ext>
            </a:extLst>
          </p:cNvPr>
          <p:cNvSpPr txBox="1"/>
          <p:nvPr/>
        </p:nvSpPr>
        <p:spPr>
          <a:xfrm>
            <a:off x="2379214" y="-1721803"/>
            <a:ext cx="50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solidFill>
                  <a:schemeClr val="bg2">
                    <a:lumMod val="75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NGUỒN GỐC</a:t>
            </a:r>
          </a:p>
        </p:txBody>
      </p:sp>
      <p:pic>
        <p:nvPicPr>
          <p:cNvPr id="29" name="Picture 2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EB8C48C8-1ECF-BC85-A9C5-6E54F6818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68" y="572490"/>
            <a:ext cx="603651" cy="646331"/>
          </a:xfrm>
          <a:prstGeom prst="rect">
            <a:avLst/>
          </a:prstGeom>
        </p:spPr>
      </p:pic>
      <p:pic>
        <p:nvPicPr>
          <p:cNvPr id="31" name="Picture 30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1B62537A-3709-A4BC-775A-7AAFF8001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561" y="1207463"/>
            <a:ext cx="603651" cy="646331"/>
          </a:xfrm>
          <a:prstGeom prst="rect">
            <a:avLst/>
          </a:prstGeom>
        </p:spPr>
      </p:pic>
      <p:pic>
        <p:nvPicPr>
          <p:cNvPr id="33" name="Picture 32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4978986A-2ACC-A651-A727-27A174088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154" y="2268584"/>
            <a:ext cx="603651" cy="646331"/>
          </a:xfrm>
          <a:prstGeom prst="rect">
            <a:avLst/>
          </a:prstGeom>
        </p:spPr>
      </p:pic>
      <p:pic>
        <p:nvPicPr>
          <p:cNvPr id="35" name="Picture 34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1FB0FD00-0601-1BC2-47FB-85EE57498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980" y="3328624"/>
            <a:ext cx="603651" cy="646331"/>
          </a:xfrm>
          <a:prstGeom prst="rect">
            <a:avLst/>
          </a:prstGeom>
        </p:spPr>
      </p:pic>
      <p:pic>
        <p:nvPicPr>
          <p:cNvPr id="37" name="Picture 36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E0D0EBA1-ACB2-25F8-C782-F5900019C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2394" y="3948668"/>
            <a:ext cx="604659" cy="646331"/>
          </a:xfrm>
          <a:prstGeom prst="rect">
            <a:avLst/>
          </a:prstGeom>
        </p:spPr>
      </p:pic>
      <p:pic>
        <p:nvPicPr>
          <p:cNvPr id="39" name="Picture 38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77A02A64-1F56-A0E3-81AE-8E29983BE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8881" y="4227213"/>
            <a:ext cx="603651" cy="646331"/>
          </a:xfrm>
          <a:prstGeom prst="rect">
            <a:avLst/>
          </a:prstGeom>
        </p:spPr>
      </p:pic>
      <p:pic>
        <p:nvPicPr>
          <p:cNvPr id="41" name="Picture 4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C9B79CEE-ED81-7B96-CB50-188C9C3A7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6746" y="3930625"/>
            <a:ext cx="603651" cy="646331"/>
          </a:xfrm>
          <a:prstGeom prst="rect">
            <a:avLst/>
          </a:prstGeom>
        </p:spPr>
      </p:pic>
      <p:pic>
        <p:nvPicPr>
          <p:cNvPr id="43" name="Picture 42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1DABA634-912F-3790-8552-3A1318E4BD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7906" y="3284294"/>
            <a:ext cx="604659" cy="646331"/>
          </a:xfrm>
          <a:prstGeom prst="rect">
            <a:avLst/>
          </a:prstGeom>
        </p:spPr>
      </p:pic>
      <p:pic>
        <p:nvPicPr>
          <p:cNvPr id="45" name="Picture 4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94291C55-0341-228D-F5B6-AE258D0CB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6701" y="2541788"/>
            <a:ext cx="603651" cy="646331"/>
          </a:xfrm>
          <a:prstGeom prst="rect">
            <a:avLst/>
          </a:prstGeom>
        </p:spPr>
      </p:pic>
      <p:pic>
        <p:nvPicPr>
          <p:cNvPr id="47" name="Picture 46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C390F477-A0B0-F10F-9A99-05B0D888E7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7716" y="1477672"/>
            <a:ext cx="603651" cy="646331"/>
          </a:xfrm>
          <a:prstGeom prst="rect">
            <a:avLst/>
          </a:prstGeom>
        </p:spPr>
      </p:pic>
      <p:pic>
        <p:nvPicPr>
          <p:cNvPr id="49" name="Picture 48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04B42508-DCD4-BEAF-B67F-E67F3A40DB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2156" y="628493"/>
            <a:ext cx="603651" cy="646331"/>
          </a:xfrm>
          <a:prstGeom prst="rect">
            <a:avLst/>
          </a:prstGeom>
        </p:spPr>
      </p:pic>
      <p:pic>
        <p:nvPicPr>
          <p:cNvPr id="51" name="Picture 50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00AD3B5-3C6A-610A-0196-722B9894AE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400" y="277268"/>
            <a:ext cx="603651" cy="64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7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567439" y="618993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8C1AC-9C08-DF0D-0756-E1E631259F4A}"/>
              </a:ext>
            </a:extLst>
          </p:cNvPr>
          <p:cNvSpPr txBox="1"/>
          <p:nvPr/>
        </p:nvSpPr>
        <p:spPr>
          <a:xfrm>
            <a:off x="2379214" y="-1721803"/>
            <a:ext cx="50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solidFill>
                  <a:schemeClr val="bg2">
                    <a:lumMod val="75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NGUỒN GỐC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525D9-516F-8C57-B102-9E26E0E6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51" y="1634701"/>
            <a:ext cx="1623113" cy="1623113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381" y="2124003"/>
            <a:ext cx="603651" cy="646331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643" y="224409"/>
            <a:ext cx="603651" cy="646331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255" y="652767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287" y="1410580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8402" y="2437540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9925" y="3408944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2928" y="3940833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7373" y="4208118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2779" y="3996859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0351" y="3364625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7097" y="2218623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0744" y="940410"/>
            <a:ext cx="6036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1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7018112" y="138296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6" y="1"/>
                </a:moveTo>
                <a:lnTo>
                  <a:pt x="2870" y="2728"/>
                </a:lnTo>
                <a:lnTo>
                  <a:pt x="1" y="2728"/>
                </a:lnTo>
                <a:lnTo>
                  <a:pt x="2321" y="4518"/>
                </a:lnTo>
                <a:lnTo>
                  <a:pt x="1436" y="7349"/>
                </a:lnTo>
                <a:lnTo>
                  <a:pt x="1436" y="7349"/>
                </a:lnTo>
                <a:lnTo>
                  <a:pt x="3756" y="5650"/>
                </a:lnTo>
                <a:lnTo>
                  <a:pt x="6077" y="7309"/>
                </a:lnTo>
                <a:lnTo>
                  <a:pt x="6077" y="7309"/>
                </a:lnTo>
                <a:lnTo>
                  <a:pt x="5190" y="4525"/>
                </a:lnTo>
                <a:lnTo>
                  <a:pt x="7511" y="2728"/>
                </a:lnTo>
                <a:lnTo>
                  <a:pt x="4643" y="2728"/>
                </a:lnTo>
                <a:lnTo>
                  <a:pt x="3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509803" y="4381767"/>
            <a:ext cx="88516" cy="68665"/>
          </a:xfrm>
          <a:custGeom>
            <a:avLst/>
            <a:gdLst/>
            <a:ahLst/>
            <a:cxnLst/>
            <a:rect l="l" t="t" r="r" b="b"/>
            <a:pathLst>
              <a:path w="3041" h="2359" extrusionOk="0">
                <a:moveTo>
                  <a:pt x="1521" y="0"/>
                </a:moveTo>
                <a:cubicBezTo>
                  <a:pt x="1" y="0"/>
                  <a:pt x="1" y="2358"/>
                  <a:pt x="1521" y="2358"/>
                </a:cubicBezTo>
                <a:cubicBezTo>
                  <a:pt x="3039" y="2358"/>
                  <a:pt x="3040" y="0"/>
                  <a:pt x="1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 rot="1211249">
            <a:off x="607620" y="4187002"/>
            <a:ext cx="279999" cy="475780"/>
          </a:xfrm>
          <a:custGeom>
            <a:avLst/>
            <a:gdLst/>
            <a:ahLst/>
            <a:cxnLst/>
            <a:rect l="l" t="t" r="r" b="b"/>
            <a:pathLst>
              <a:path w="13661" h="23213" extrusionOk="0">
                <a:moveTo>
                  <a:pt x="3321" y="0"/>
                </a:moveTo>
                <a:cubicBezTo>
                  <a:pt x="3231" y="0"/>
                  <a:pt x="3141" y="2"/>
                  <a:pt x="3051" y="5"/>
                </a:cubicBezTo>
                <a:cubicBezTo>
                  <a:pt x="6241" y="3182"/>
                  <a:pt x="8336" y="7946"/>
                  <a:pt x="7639" y="12395"/>
                </a:cubicBezTo>
                <a:cubicBezTo>
                  <a:pt x="6941" y="16845"/>
                  <a:pt x="4012" y="20886"/>
                  <a:pt x="0" y="22935"/>
                </a:cubicBezTo>
                <a:cubicBezTo>
                  <a:pt x="284" y="23139"/>
                  <a:pt x="617" y="23212"/>
                  <a:pt x="965" y="23212"/>
                </a:cubicBezTo>
                <a:cubicBezTo>
                  <a:pt x="1375" y="23212"/>
                  <a:pt x="1805" y="23111"/>
                  <a:pt x="2203" y="23005"/>
                </a:cubicBezTo>
                <a:cubicBezTo>
                  <a:pt x="5076" y="22233"/>
                  <a:pt x="8089" y="21381"/>
                  <a:pt x="10191" y="19278"/>
                </a:cubicBezTo>
                <a:cubicBezTo>
                  <a:pt x="11590" y="17879"/>
                  <a:pt x="12466" y="16017"/>
                  <a:pt x="12914" y="14089"/>
                </a:cubicBezTo>
                <a:cubicBezTo>
                  <a:pt x="13661" y="10865"/>
                  <a:pt x="13212" y="7316"/>
                  <a:pt x="11399" y="4545"/>
                </a:cubicBezTo>
                <a:cubicBezTo>
                  <a:pt x="9636" y="1849"/>
                  <a:pt x="6534" y="0"/>
                  <a:pt x="3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613048" y="4496341"/>
            <a:ext cx="44243" cy="34347"/>
          </a:xfrm>
          <a:custGeom>
            <a:avLst/>
            <a:gdLst/>
            <a:ahLst/>
            <a:cxnLst/>
            <a:rect l="l" t="t" r="r" b="b"/>
            <a:pathLst>
              <a:path w="1520" h="1180" extrusionOk="0">
                <a:moveTo>
                  <a:pt x="760" y="1"/>
                </a:moveTo>
                <a:cubicBezTo>
                  <a:pt x="1" y="1"/>
                  <a:pt x="1" y="1179"/>
                  <a:pt x="760" y="1179"/>
                </a:cubicBezTo>
                <a:cubicBezTo>
                  <a:pt x="1520" y="1179"/>
                  <a:pt x="1520" y="1"/>
                  <a:pt x="7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8268227" y="1370702"/>
            <a:ext cx="218626" cy="213940"/>
          </a:xfrm>
          <a:custGeom>
            <a:avLst/>
            <a:gdLst/>
            <a:ahLst/>
            <a:cxnLst/>
            <a:rect l="l" t="t" r="r" b="b"/>
            <a:pathLst>
              <a:path w="7511" h="7350" extrusionOk="0">
                <a:moveTo>
                  <a:pt x="3757" y="0"/>
                </a:moveTo>
                <a:lnTo>
                  <a:pt x="2870" y="2729"/>
                </a:lnTo>
                <a:lnTo>
                  <a:pt x="1" y="2729"/>
                </a:lnTo>
                <a:lnTo>
                  <a:pt x="2323" y="4518"/>
                </a:lnTo>
                <a:lnTo>
                  <a:pt x="1436" y="7350"/>
                </a:lnTo>
                <a:lnTo>
                  <a:pt x="3757" y="5651"/>
                </a:lnTo>
                <a:lnTo>
                  <a:pt x="6077" y="7308"/>
                </a:lnTo>
                <a:lnTo>
                  <a:pt x="5190" y="4525"/>
                </a:lnTo>
                <a:lnTo>
                  <a:pt x="7511" y="2729"/>
                </a:lnTo>
                <a:lnTo>
                  <a:pt x="4644" y="2729"/>
                </a:lnTo>
                <a:lnTo>
                  <a:pt x="3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6376319" y="4380384"/>
            <a:ext cx="47212" cy="28060"/>
          </a:xfrm>
          <a:custGeom>
            <a:avLst/>
            <a:gdLst/>
            <a:ahLst/>
            <a:cxnLst/>
            <a:rect l="l" t="t" r="r" b="b"/>
            <a:pathLst>
              <a:path w="1622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lnTo>
                  <a:pt x="1002" y="963"/>
                </a:lnTo>
                <a:cubicBezTo>
                  <a:pt x="1620" y="963"/>
                  <a:pt x="1622" y="0"/>
                  <a:pt x="10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7683646" y="3853848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0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6595685" y="288003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0" y="1"/>
                </a:moveTo>
                <a:cubicBezTo>
                  <a:pt x="0" y="1"/>
                  <a:pt x="0" y="963"/>
                  <a:pt x="620" y="963"/>
                </a:cubicBezTo>
                <a:cubicBezTo>
                  <a:pt x="1240" y="963"/>
                  <a:pt x="1241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8112128" y="2034138"/>
            <a:ext cx="36152" cy="28031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620" y="1"/>
                </a:moveTo>
                <a:cubicBezTo>
                  <a:pt x="1" y="1"/>
                  <a:pt x="1" y="962"/>
                  <a:pt x="620" y="962"/>
                </a:cubicBezTo>
                <a:cubicBezTo>
                  <a:pt x="1240" y="962"/>
                  <a:pt x="1242" y="1"/>
                  <a:pt x="6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4906751" y="4189024"/>
            <a:ext cx="28060" cy="38189"/>
          </a:xfrm>
          <a:custGeom>
            <a:avLst/>
            <a:gdLst/>
            <a:ahLst/>
            <a:cxnLst/>
            <a:rect l="l" t="t" r="r" b="b"/>
            <a:pathLst>
              <a:path w="964" h="1312" extrusionOk="0">
                <a:moveTo>
                  <a:pt x="482" y="0"/>
                </a:moveTo>
                <a:cubicBezTo>
                  <a:pt x="241" y="0"/>
                  <a:pt x="1" y="155"/>
                  <a:pt x="1" y="464"/>
                </a:cubicBezTo>
                <a:lnTo>
                  <a:pt x="1" y="846"/>
                </a:lnTo>
                <a:cubicBezTo>
                  <a:pt x="1" y="1156"/>
                  <a:pt x="241" y="1311"/>
                  <a:pt x="482" y="1311"/>
                </a:cubicBezTo>
                <a:cubicBezTo>
                  <a:pt x="723" y="1311"/>
                  <a:pt x="964" y="1156"/>
                  <a:pt x="964" y="846"/>
                </a:cubicBezTo>
                <a:lnTo>
                  <a:pt x="964" y="464"/>
                </a:lnTo>
                <a:cubicBezTo>
                  <a:pt x="964" y="155"/>
                  <a:pt x="723" y="0"/>
                  <a:pt x="4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262690" y="857438"/>
            <a:ext cx="28001" cy="38218"/>
          </a:xfrm>
          <a:custGeom>
            <a:avLst/>
            <a:gdLst/>
            <a:ahLst/>
            <a:cxnLst/>
            <a:rect l="l" t="t" r="r" b="b"/>
            <a:pathLst>
              <a:path w="962" h="1313" extrusionOk="0">
                <a:moveTo>
                  <a:pt x="481" y="1"/>
                </a:moveTo>
                <a:cubicBezTo>
                  <a:pt x="241" y="1"/>
                  <a:pt x="0" y="156"/>
                  <a:pt x="0" y="466"/>
                </a:cubicBezTo>
                <a:lnTo>
                  <a:pt x="0" y="848"/>
                </a:lnTo>
                <a:cubicBezTo>
                  <a:pt x="0" y="1158"/>
                  <a:pt x="241" y="1313"/>
                  <a:pt x="481" y="1313"/>
                </a:cubicBezTo>
                <a:cubicBezTo>
                  <a:pt x="721" y="1313"/>
                  <a:pt x="962" y="1158"/>
                  <a:pt x="962" y="848"/>
                </a:cubicBezTo>
                <a:lnTo>
                  <a:pt x="962" y="466"/>
                </a:lnTo>
                <a:cubicBezTo>
                  <a:pt x="962" y="156"/>
                  <a:pt x="721" y="1"/>
                  <a:pt x="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025941" y="923599"/>
            <a:ext cx="36122" cy="28060"/>
          </a:xfrm>
          <a:custGeom>
            <a:avLst/>
            <a:gdLst/>
            <a:ahLst/>
            <a:cxnLst/>
            <a:rect l="l" t="t" r="r" b="b"/>
            <a:pathLst>
              <a:path w="1241" h="964" extrusionOk="0">
                <a:moveTo>
                  <a:pt x="621" y="1"/>
                </a:moveTo>
                <a:cubicBezTo>
                  <a:pt x="1" y="1"/>
                  <a:pt x="1" y="964"/>
                  <a:pt x="621" y="964"/>
                </a:cubicBezTo>
                <a:cubicBezTo>
                  <a:pt x="1240" y="964"/>
                  <a:pt x="1240" y="1"/>
                  <a:pt x="6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1182122" y="1694464"/>
            <a:ext cx="47241" cy="28060"/>
          </a:xfrm>
          <a:custGeom>
            <a:avLst/>
            <a:gdLst/>
            <a:ahLst/>
            <a:cxnLst/>
            <a:rect l="l" t="t" r="r" b="b"/>
            <a:pathLst>
              <a:path w="1623" h="964" extrusionOk="0">
                <a:moveTo>
                  <a:pt x="620" y="1"/>
                </a:moveTo>
                <a:cubicBezTo>
                  <a:pt x="1" y="1"/>
                  <a:pt x="1" y="964"/>
                  <a:pt x="620" y="964"/>
                </a:cubicBezTo>
                <a:lnTo>
                  <a:pt x="1002" y="964"/>
                </a:lnTo>
                <a:cubicBezTo>
                  <a:pt x="1622" y="964"/>
                  <a:pt x="1622" y="1"/>
                  <a:pt x="10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1682194" y="3055811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1" y="0"/>
                </a:moveTo>
                <a:cubicBezTo>
                  <a:pt x="1" y="0"/>
                  <a:pt x="1" y="963"/>
                  <a:pt x="621" y="963"/>
                </a:cubicBezTo>
                <a:cubicBezTo>
                  <a:pt x="1240" y="963"/>
                  <a:pt x="1242" y="0"/>
                  <a:pt x="6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1160238" y="3866484"/>
            <a:ext cx="36152" cy="2806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0"/>
                </a:moveTo>
                <a:cubicBezTo>
                  <a:pt x="1" y="0"/>
                  <a:pt x="1" y="963"/>
                  <a:pt x="622" y="963"/>
                </a:cubicBezTo>
                <a:cubicBezTo>
                  <a:pt x="1240" y="963"/>
                  <a:pt x="1242" y="0"/>
                  <a:pt x="6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903806" y="4055275"/>
            <a:ext cx="36093" cy="28060"/>
          </a:xfrm>
          <a:custGeom>
            <a:avLst/>
            <a:gdLst/>
            <a:ahLst/>
            <a:cxnLst/>
            <a:rect l="l" t="t" r="r" b="b"/>
            <a:pathLst>
              <a:path w="1240" h="964" extrusionOk="0">
                <a:moveTo>
                  <a:pt x="620" y="0"/>
                </a:moveTo>
                <a:cubicBezTo>
                  <a:pt x="0" y="0"/>
                  <a:pt x="0" y="963"/>
                  <a:pt x="620" y="963"/>
                </a:cubicBezTo>
                <a:cubicBezTo>
                  <a:pt x="1239" y="963"/>
                  <a:pt x="1239" y="0"/>
                  <a:pt x="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5"/>
          <p:cNvSpPr/>
          <p:nvPr/>
        </p:nvSpPr>
        <p:spPr>
          <a:xfrm>
            <a:off x="8117549" y="4076623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7" y="489"/>
                </a:moveTo>
                <a:cubicBezTo>
                  <a:pt x="10256" y="489"/>
                  <a:pt x="10811" y="3540"/>
                  <a:pt x="10950" y="4038"/>
                </a:cubicBezTo>
                <a:cubicBezTo>
                  <a:pt x="11206" y="4958"/>
                  <a:pt x="11462" y="5879"/>
                  <a:pt x="11719" y="6799"/>
                </a:cubicBezTo>
                <a:lnTo>
                  <a:pt x="11719" y="6799"/>
                </a:lnTo>
                <a:cubicBezTo>
                  <a:pt x="10278" y="6713"/>
                  <a:pt x="8839" y="6605"/>
                  <a:pt x="7402" y="6476"/>
                </a:cubicBezTo>
                <a:lnTo>
                  <a:pt x="7402" y="6476"/>
                </a:lnTo>
                <a:cubicBezTo>
                  <a:pt x="7646" y="5802"/>
                  <a:pt x="7874" y="5122"/>
                  <a:pt x="8106" y="4442"/>
                </a:cubicBezTo>
                <a:cubicBezTo>
                  <a:pt x="8302" y="3870"/>
                  <a:pt x="8499" y="3297"/>
                  <a:pt x="8718" y="2733"/>
                </a:cubicBezTo>
                <a:cubicBezTo>
                  <a:pt x="8742" y="2674"/>
                  <a:pt x="9507" y="501"/>
                  <a:pt x="9740" y="489"/>
                </a:cubicBezTo>
                <a:cubicBezTo>
                  <a:pt x="9742" y="489"/>
                  <a:pt x="9745" y="489"/>
                  <a:pt x="9747" y="489"/>
                </a:cubicBezTo>
                <a:close/>
                <a:moveTo>
                  <a:pt x="11895" y="6946"/>
                </a:moveTo>
                <a:cubicBezTo>
                  <a:pt x="13392" y="7033"/>
                  <a:pt x="14890" y="7096"/>
                  <a:pt x="16390" y="7135"/>
                </a:cubicBezTo>
                <a:cubicBezTo>
                  <a:pt x="16395" y="7135"/>
                  <a:pt x="16402" y="7135"/>
                  <a:pt x="16408" y="7135"/>
                </a:cubicBezTo>
                <a:cubicBezTo>
                  <a:pt x="16515" y="7135"/>
                  <a:pt x="16717" y="7114"/>
                  <a:pt x="16889" y="7114"/>
                </a:cubicBezTo>
                <a:cubicBezTo>
                  <a:pt x="17003" y="7114"/>
                  <a:pt x="17104" y="7123"/>
                  <a:pt x="17157" y="7154"/>
                </a:cubicBezTo>
                <a:cubicBezTo>
                  <a:pt x="17218" y="7140"/>
                  <a:pt x="17269" y="7133"/>
                  <a:pt x="17310" y="7133"/>
                </a:cubicBezTo>
                <a:cubicBezTo>
                  <a:pt x="17492" y="7133"/>
                  <a:pt x="17485" y="7266"/>
                  <a:pt x="17289" y="7531"/>
                </a:cubicBezTo>
                <a:cubicBezTo>
                  <a:pt x="17051" y="7634"/>
                  <a:pt x="16814" y="7736"/>
                  <a:pt x="16576" y="7839"/>
                </a:cubicBezTo>
                <a:cubicBezTo>
                  <a:pt x="15872" y="8104"/>
                  <a:pt x="15150" y="8317"/>
                  <a:pt x="14448" y="8587"/>
                </a:cubicBezTo>
                <a:cubicBezTo>
                  <a:pt x="13816" y="8832"/>
                  <a:pt x="13190" y="9094"/>
                  <a:pt x="12570" y="9370"/>
                </a:cubicBezTo>
                <a:lnTo>
                  <a:pt x="12570" y="9370"/>
                </a:lnTo>
                <a:cubicBezTo>
                  <a:pt x="12345" y="8562"/>
                  <a:pt x="12120" y="7754"/>
                  <a:pt x="11895" y="6946"/>
                </a:cubicBezTo>
                <a:close/>
                <a:moveTo>
                  <a:pt x="879" y="5885"/>
                </a:moveTo>
                <a:cubicBezTo>
                  <a:pt x="2211" y="5885"/>
                  <a:pt x="5850" y="6404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7"/>
                  <a:pt x="7160" y="6769"/>
                </a:cubicBezTo>
                <a:cubicBezTo>
                  <a:pt x="6794" y="7745"/>
                  <a:pt x="6372" y="8695"/>
                  <a:pt x="5914" y="9628"/>
                </a:cubicBezTo>
                <a:lnTo>
                  <a:pt x="5914" y="9628"/>
                </a:lnTo>
                <a:cubicBezTo>
                  <a:pt x="5328" y="9257"/>
                  <a:pt x="4740" y="8886"/>
                  <a:pt x="4155" y="8514"/>
                </a:cubicBezTo>
                <a:cubicBezTo>
                  <a:pt x="3768" y="8267"/>
                  <a:pt x="292" y="6289"/>
                  <a:pt x="384" y="5972"/>
                </a:cubicBezTo>
                <a:cubicBezTo>
                  <a:pt x="401" y="5911"/>
                  <a:pt x="583" y="5885"/>
                  <a:pt x="879" y="5885"/>
                </a:cubicBezTo>
                <a:close/>
                <a:moveTo>
                  <a:pt x="7357" y="6599"/>
                </a:moveTo>
                <a:lnTo>
                  <a:pt x="7357" y="6599"/>
                </a:lnTo>
                <a:cubicBezTo>
                  <a:pt x="7519" y="6620"/>
                  <a:pt x="7640" y="6634"/>
                  <a:pt x="7707" y="6640"/>
                </a:cubicBezTo>
                <a:cubicBezTo>
                  <a:pt x="9056" y="6759"/>
                  <a:pt x="10406" y="6858"/>
                  <a:pt x="11758" y="6938"/>
                </a:cubicBezTo>
                <a:lnTo>
                  <a:pt x="11758" y="6938"/>
                </a:lnTo>
                <a:cubicBezTo>
                  <a:pt x="11879" y="7372"/>
                  <a:pt x="12000" y="7807"/>
                  <a:pt x="12121" y="8241"/>
                </a:cubicBezTo>
                <a:cubicBezTo>
                  <a:pt x="12231" y="8635"/>
                  <a:pt x="12341" y="9030"/>
                  <a:pt x="12450" y="9424"/>
                </a:cubicBezTo>
                <a:lnTo>
                  <a:pt x="12450" y="9424"/>
                </a:lnTo>
                <a:cubicBezTo>
                  <a:pt x="11968" y="9641"/>
                  <a:pt x="11489" y="9867"/>
                  <a:pt x="11014" y="10100"/>
                </a:cubicBezTo>
                <a:cubicBezTo>
                  <a:pt x="10202" y="10498"/>
                  <a:pt x="9401" y="10915"/>
                  <a:pt x="8608" y="11348"/>
                </a:cubicBezTo>
                <a:lnTo>
                  <a:pt x="8608" y="11348"/>
                </a:lnTo>
                <a:cubicBezTo>
                  <a:pt x="8114" y="11027"/>
                  <a:pt x="7619" y="10710"/>
                  <a:pt x="7123" y="10394"/>
                </a:cubicBezTo>
                <a:cubicBezTo>
                  <a:pt x="6758" y="10161"/>
                  <a:pt x="6393" y="9930"/>
                  <a:pt x="6027" y="9699"/>
                </a:cubicBezTo>
                <a:lnTo>
                  <a:pt x="6027" y="9699"/>
                </a:lnTo>
                <a:cubicBezTo>
                  <a:pt x="6318" y="9107"/>
                  <a:pt x="6594" y="8508"/>
                  <a:pt x="6850" y="7899"/>
                </a:cubicBezTo>
                <a:cubicBezTo>
                  <a:pt x="7030" y="7470"/>
                  <a:pt x="7197" y="7036"/>
                  <a:pt x="7357" y="6599"/>
                </a:cubicBezTo>
                <a:close/>
                <a:moveTo>
                  <a:pt x="5969" y="9815"/>
                </a:moveTo>
                <a:lnTo>
                  <a:pt x="5969" y="9815"/>
                </a:lnTo>
                <a:cubicBezTo>
                  <a:pt x="6200" y="9961"/>
                  <a:pt x="6431" y="10108"/>
                  <a:pt x="6662" y="10254"/>
                </a:cubicBezTo>
                <a:cubicBezTo>
                  <a:pt x="7269" y="10639"/>
                  <a:pt x="7875" y="11027"/>
                  <a:pt x="8477" y="11419"/>
                </a:cubicBezTo>
                <a:lnTo>
                  <a:pt x="8477" y="11419"/>
                </a:lnTo>
                <a:cubicBezTo>
                  <a:pt x="6785" y="12347"/>
                  <a:pt x="5128" y="13339"/>
                  <a:pt x="3478" y="14339"/>
                </a:cubicBezTo>
                <a:lnTo>
                  <a:pt x="3478" y="14339"/>
                </a:lnTo>
                <a:cubicBezTo>
                  <a:pt x="4342" y="12851"/>
                  <a:pt x="5205" y="11358"/>
                  <a:pt x="5969" y="9815"/>
                </a:cubicBezTo>
                <a:close/>
                <a:moveTo>
                  <a:pt x="12486" y="9551"/>
                </a:moveTo>
                <a:lnTo>
                  <a:pt x="12486" y="9551"/>
                </a:lnTo>
                <a:cubicBezTo>
                  <a:pt x="12732" y="10433"/>
                  <a:pt x="12977" y="11315"/>
                  <a:pt x="13223" y="12197"/>
                </a:cubicBezTo>
                <a:cubicBezTo>
                  <a:pt x="13384" y="12775"/>
                  <a:pt x="13544" y="13351"/>
                  <a:pt x="13706" y="13927"/>
                </a:cubicBezTo>
                <a:cubicBezTo>
                  <a:pt x="13705" y="13926"/>
                  <a:pt x="13705" y="13925"/>
                  <a:pt x="13705" y="13925"/>
                </a:cubicBezTo>
                <a:lnTo>
                  <a:pt x="13705" y="13925"/>
                </a:lnTo>
                <a:cubicBezTo>
                  <a:pt x="13707" y="13925"/>
                  <a:pt x="14008" y="14894"/>
                  <a:pt x="13981" y="14917"/>
                </a:cubicBezTo>
                <a:cubicBezTo>
                  <a:pt x="13903" y="14984"/>
                  <a:pt x="13853" y="15010"/>
                  <a:pt x="13812" y="15010"/>
                </a:cubicBezTo>
                <a:cubicBezTo>
                  <a:pt x="13715" y="15010"/>
                  <a:pt x="13677" y="14859"/>
                  <a:pt x="13479" y="14760"/>
                </a:cubicBezTo>
                <a:cubicBezTo>
                  <a:pt x="12421" y="14230"/>
                  <a:pt x="11433" y="13242"/>
                  <a:pt x="10449" y="12571"/>
                </a:cubicBezTo>
                <a:cubicBezTo>
                  <a:pt x="9880" y="12184"/>
                  <a:pt x="9307" y="11804"/>
                  <a:pt x="8731" y="11428"/>
                </a:cubicBezTo>
                <a:lnTo>
                  <a:pt x="8731" y="11428"/>
                </a:lnTo>
                <a:cubicBezTo>
                  <a:pt x="9437" y="11044"/>
                  <a:pt x="10149" y="10671"/>
                  <a:pt x="10869" y="10315"/>
                </a:cubicBezTo>
                <a:cubicBezTo>
                  <a:pt x="11404" y="10051"/>
                  <a:pt x="11942" y="9795"/>
                  <a:pt x="12486" y="9551"/>
                </a:cubicBezTo>
                <a:close/>
                <a:moveTo>
                  <a:pt x="9908" y="0"/>
                </a:moveTo>
                <a:cubicBezTo>
                  <a:pt x="9887" y="0"/>
                  <a:pt x="9866" y="10"/>
                  <a:pt x="9854" y="31"/>
                </a:cubicBezTo>
                <a:cubicBezTo>
                  <a:pt x="8692" y="2057"/>
                  <a:pt x="8070" y="4286"/>
                  <a:pt x="7273" y="6464"/>
                </a:cubicBezTo>
                <a:lnTo>
                  <a:pt x="7273" y="6464"/>
                </a:lnTo>
                <a:cubicBezTo>
                  <a:pt x="4877" y="6247"/>
                  <a:pt x="2487" y="5971"/>
                  <a:pt x="103" y="5635"/>
                </a:cubicBezTo>
                <a:cubicBezTo>
                  <a:pt x="99" y="5634"/>
                  <a:pt x="95" y="5634"/>
                  <a:pt x="92" y="5634"/>
                </a:cubicBezTo>
                <a:cubicBezTo>
                  <a:pt x="33" y="5634"/>
                  <a:pt x="1" y="5694"/>
                  <a:pt x="39" y="5744"/>
                </a:cubicBezTo>
                <a:cubicBezTo>
                  <a:pt x="770" y="6665"/>
                  <a:pt x="1932" y="7238"/>
                  <a:pt x="2908" y="7867"/>
                </a:cubicBezTo>
                <a:cubicBezTo>
                  <a:pt x="3887" y="8500"/>
                  <a:pt x="4872" y="9121"/>
                  <a:pt x="5857" y="9744"/>
                </a:cubicBezTo>
                <a:lnTo>
                  <a:pt x="5857" y="9744"/>
                </a:lnTo>
                <a:cubicBezTo>
                  <a:pt x="5056" y="11363"/>
                  <a:pt x="4148" y="12930"/>
                  <a:pt x="3238" y="14493"/>
                </a:cubicBezTo>
                <a:cubicBezTo>
                  <a:pt x="3223" y="14520"/>
                  <a:pt x="3229" y="14546"/>
                  <a:pt x="3245" y="14564"/>
                </a:cubicBezTo>
                <a:lnTo>
                  <a:pt x="3245" y="14564"/>
                </a:lnTo>
                <a:cubicBezTo>
                  <a:pt x="3256" y="14580"/>
                  <a:pt x="3274" y="14591"/>
                  <a:pt x="3294" y="14591"/>
                </a:cubicBezTo>
                <a:cubicBezTo>
                  <a:pt x="3303" y="14591"/>
                  <a:pt x="3312" y="14589"/>
                  <a:pt x="3322" y="14584"/>
                </a:cubicBezTo>
                <a:lnTo>
                  <a:pt x="3322" y="14584"/>
                </a:lnTo>
                <a:cubicBezTo>
                  <a:pt x="3326" y="14583"/>
                  <a:pt x="3330" y="14580"/>
                  <a:pt x="3333" y="14577"/>
                </a:cubicBezTo>
                <a:lnTo>
                  <a:pt x="3333" y="14577"/>
                </a:lnTo>
                <a:cubicBezTo>
                  <a:pt x="5072" y="13524"/>
                  <a:pt x="6816" y="12475"/>
                  <a:pt x="8600" y="11500"/>
                </a:cubicBezTo>
                <a:lnTo>
                  <a:pt x="8600" y="11500"/>
                </a:lnTo>
                <a:cubicBezTo>
                  <a:pt x="10497" y="12739"/>
                  <a:pt x="12361" y="14027"/>
                  <a:pt x="14136" y="15440"/>
                </a:cubicBezTo>
                <a:cubicBezTo>
                  <a:pt x="14149" y="15451"/>
                  <a:pt x="14165" y="15456"/>
                  <a:pt x="14181" y="15456"/>
                </a:cubicBezTo>
                <a:cubicBezTo>
                  <a:pt x="14220" y="15456"/>
                  <a:pt x="14256" y="15425"/>
                  <a:pt x="14243" y="15377"/>
                </a:cubicBezTo>
                <a:cubicBezTo>
                  <a:pt x="13697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7" y="9126"/>
                  <a:pt x="14280" y="8780"/>
                  <a:pt x="15136" y="8468"/>
                </a:cubicBezTo>
                <a:cubicBezTo>
                  <a:pt x="16132" y="8106"/>
                  <a:pt x="17188" y="7904"/>
                  <a:pt x="17969" y="7149"/>
                </a:cubicBezTo>
                <a:cubicBezTo>
                  <a:pt x="18011" y="7109"/>
                  <a:pt x="17979" y="7040"/>
                  <a:pt x="17924" y="7039"/>
                </a:cubicBezTo>
                <a:cubicBezTo>
                  <a:pt x="15899" y="7004"/>
                  <a:pt x="13876" y="6926"/>
                  <a:pt x="11856" y="6807"/>
                </a:cubicBezTo>
                <a:lnTo>
                  <a:pt x="11856" y="6807"/>
                </a:lnTo>
                <a:cubicBezTo>
                  <a:pt x="11228" y="4554"/>
                  <a:pt x="10600" y="2300"/>
                  <a:pt x="9972" y="46"/>
                </a:cubicBezTo>
                <a:cubicBezTo>
                  <a:pt x="9964" y="16"/>
                  <a:pt x="9936" y="0"/>
                  <a:pt x="9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5"/>
          <p:cNvSpPr/>
          <p:nvPr/>
        </p:nvSpPr>
        <p:spPr>
          <a:xfrm>
            <a:off x="5417124" y="652767"/>
            <a:ext cx="524313" cy="449915"/>
          </a:xfrm>
          <a:custGeom>
            <a:avLst/>
            <a:gdLst/>
            <a:ahLst/>
            <a:cxnLst/>
            <a:rect l="l" t="t" r="r" b="b"/>
            <a:pathLst>
              <a:path w="18013" h="15457" extrusionOk="0">
                <a:moveTo>
                  <a:pt x="9748" y="489"/>
                </a:moveTo>
                <a:cubicBezTo>
                  <a:pt x="10259" y="489"/>
                  <a:pt x="10812" y="3540"/>
                  <a:pt x="10951" y="4038"/>
                </a:cubicBezTo>
                <a:cubicBezTo>
                  <a:pt x="11207" y="4959"/>
                  <a:pt x="11464" y="5879"/>
                  <a:pt x="11721" y="6799"/>
                </a:cubicBezTo>
                <a:lnTo>
                  <a:pt x="11721" y="6799"/>
                </a:lnTo>
                <a:cubicBezTo>
                  <a:pt x="10280" y="6713"/>
                  <a:pt x="8840" y="6605"/>
                  <a:pt x="7403" y="6476"/>
                </a:cubicBezTo>
                <a:lnTo>
                  <a:pt x="7403" y="6476"/>
                </a:lnTo>
                <a:cubicBezTo>
                  <a:pt x="7647" y="5802"/>
                  <a:pt x="7875" y="5121"/>
                  <a:pt x="8107" y="4442"/>
                </a:cubicBezTo>
                <a:cubicBezTo>
                  <a:pt x="8303" y="3871"/>
                  <a:pt x="8502" y="3298"/>
                  <a:pt x="8719" y="2734"/>
                </a:cubicBezTo>
                <a:cubicBezTo>
                  <a:pt x="8743" y="2673"/>
                  <a:pt x="9508" y="502"/>
                  <a:pt x="9741" y="489"/>
                </a:cubicBezTo>
                <a:cubicBezTo>
                  <a:pt x="9744" y="489"/>
                  <a:pt x="9746" y="489"/>
                  <a:pt x="9748" y="489"/>
                </a:cubicBezTo>
                <a:close/>
                <a:moveTo>
                  <a:pt x="11896" y="6946"/>
                </a:moveTo>
                <a:cubicBezTo>
                  <a:pt x="13393" y="7033"/>
                  <a:pt x="14891" y="7096"/>
                  <a:pt x="16391" y="7136"/>
                </a:cubicBezTo>
                <a:cubicBezTo>
                  <a:pt x="16396" y="7136"/>
                  <a:pt x="16403" y="7136"/>
                  <a:pt x="16409" y="7136"/>
                </a:cubicBezTo>
                <a:cubicBezTo>
                  <a:pt x="16516" y="7136"/>
                  <a:pt x="16718" y="7115"/>
                  <a:pt x="16890" y="7115"/>
                </a:cubicBezTo>
                <a:cubicBezTo>
                  <a:pt x="17004" y="7115"/>
                  <a:pt x="17105" y="7124"/>
                  <a:pt x="17158" y="7154"/>
                </a:cubicBezTo>
                <a:cubicBezTo>
                  <a:pt x="17219" y="7140"/>
                  <a:pt x="17270" y="7133"/>
                  <a:pt x="17312" y="7133"/>
                </a:cubicBezTo>
                <a:cubicBezTo>
                  <a:pt x="17493" y="7133"/>
                  <a:pt x="17486" y="7266"/>
                  <a:pt x="17290" y="7532"/>
                </a:cubicBezTo>
                <a:cubicBezTo>
                  <a:pt x="17052" y="7634"/>
                  <a:pt x="16815" y="7737"/>
                  <a:pt x="16577" y="7839"/>
                </a:cubicBezTo>
                <a:cubicBezTo>
                  <a:pt x="15874" y="8105"/>
                  <a:pt x="15151" y="8318"/>
                  <a:pt x="14449" y="8588"/>
                </a:cubicBezTo>
                <a:cubicBezTo>
                  <a:pt x="13817" y="8832"/>
                  <a:pt x="13191" y="9094"/>
                  <a:pt x="12571" y="9370"/>
                </a:cubicBezTo>
                <a:lnTo>
                  <a:pt x="12571" y="9370"/>
                </a:lnTo>
                <a:cubicBezTo>
                  <a:pt x="12346" y="8562"/>
                  <a:pt x="12121" y="7754"/>
                  <a:pt x="11896" y="6946"/>
                </a:cubicBezTo>
                <a:close/>
                <a:moveTo>
                  <a:pt x="881" y="5886"/>
                </a:moveTo>
                <a:cubicBezTo>
                  <a:pt x="2213" y="5886"/>
                  <a:pt x="5851" y="6404"/>
                  <a:pt x="7230" y="6584"/>
                </a:cubicBezTo>
                <a:lnTo>
                  <a:pt x="7230" y="6584"/>
                </a:lnTo>
                <a:cubicBezTo>
                  <a:pt x="7207" y="6646"/>
                  <a:pt x="7185" y="6707"/>
                  <a:pt x="7161" y="6769"/>
                </a:cubicBezTo>
                <a:cubicBezTo>
                  <a:pt x="6796" y="7745"/>
                  <a:pt x="6373" y="8696"/>
                  <a:pt x="5915" y="9628"/>
                </a:cubicBezTo>
                <a:lnTo>
                  <a:pt x="5915" y="9628"/>
                </a:lnTo>
                <a:cubicBezTo>
                  <a:pt x="5328" y="9258"/>
                  <a:pt x="4741" y="8888"/>
                  <a:pt x="4156" y="8515"/>
                </a:cubicBezTo>
                <a:cubicBezTo>
                  <a:pt x="3769" y="8268"/>
                  <a:pt x="293" y="6289"/>
                  <a:pt x="385" y="5972"/>
                </a:cubicBezTo>
                <a:cubicBezTo>
                  <a:pt x="402" y="5911"/>
                  <a:pt x="585" y="5886"/>
                  <a:pt x="881" y="5886"/>
                </a:cubicBezTo>
                <a:close/>
                <a:moveTo>
                  <a:pt x="7357" y="6601"/>
                </a:moveTo>
                <a:cubicBezTo>
                  <a:pt x="7520" y="6621"/>
                  <a:pt x="7641" y="6636"/>
                  <a:pt x="7708" y="6642"/>
                </a:cubicBezTo>
                <a:cubicBezTo>
                  <a:pt x="9057" y="6760"/>
                  <a:pt x="10408" y="6859"/>
                  <a:pt x="11760" y="6938"/>
                </a:cubicBezTo>
                <a:lnTo>
                  <a:pt x="11760" y="6938"/>
                </a:lnTo>
                <a:cubicBezTo>
                  <a:pt x="11881" y="7373"/>
                  <a:pt x="12002" y="7807"/>
                  <a:pt x="12122" y="8241"/>
                </a:cubicBezTo>
                <a:cubicBezTo>
                  <a:pt x="12232" y="8636"/>
                  <a:pt x="12342" y="9030"/>
                  <a:pt x="12452" y="9424"/>
                </a:cubicBezTo>
                <a:lnTo>
                  <a:pt x="12452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20" y="10710"/>
                  <a:pt x="7124" y="10394"/>
                </a:cubicBezTo>
                <a:cubicBezTo>
                  <a:pt x="6759" y="10162"/>
                  <a:pt x="6394" y="9930"/>
                  <a:pt x="6028" y="9699"/>
                </a:cubicBezTo>
                <a:lnTo>
                  <a:pt x="6028" y="9699"/>
                </a:lnTo>
                <a:cubicBezTo>
                  <a:pt x="6319" y="9108"/>
                  <a:pt x="6595" y="8509"/>
                  <a:pt x="6851" y="7900"/>
                </a:cubicBezTo>
                <a:cubicBezTo>
                  <a:pt x="7031" y="7471"/>
                  <a:pt x="7198" y="7037"/>
                  <a:pt x="7357" y="6601"/>
                </a:cubicBezTo>
                <a:close/>
                <a:moveTo>
                  <a:pt x="5971" y="9816"/>
                </a:moveTo>
                <a:cubicBezTo>
                  <a:pt x="6201" y="9962"/>
                  <a:pt x="6432" y="10108"/>
                  <a:pt x="6663" y="10254"/>
                </a:cubicBezTo>
                <a:cubicBezTo>
                  <a:pt x="7270" y="10640"/>
                  <a:pt x="7876" y="11027"/>
                  <a:pt x="8478" y="11420"/>
                </a:cubicBezTo>
                <a:lnTo>
                  <a:pt x="8478" y="11420"/>
                </a:lnTo>
                <a:cubicBezTo>
                  <a:pt x="6786" y="12347"/>
                  <a:pt x="5129" y="13339"/>
                  <a:pt x="3479" y="14339"/>
                </a:cubicBezTo>
                <a:lnTo>
                  <a:pt x="3479" y="14339"/>
                </a:lnTo>
                <a:cubicBezTo>
                  <a:pt x="4344" y="12852"/>
                  <a:pt x="5207" y="11358"/>
                  <a:pt x="5971" y="9816"/>
                </a:cubicBezTo>
                <a:close/>
                <a:moveTo>
                  <a:pt x="12487" y="9551"/>
                </a:moveTo>
                <a:cubicBezTo>
                  <a:pt x="12733" y="10433"/>
                  <a:pt x="12979" y="11315"/>
                  <a:pt x="13225" y="12198"/>
                </a:cubicBezTo>
                <a:cubicBezTo>
                  <a:pt x="13385" y="12774"/>
                  <a:pt x="13545" y="13352"/>
                  <a:pt x="13707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9" y="14893"/>
                  <a:pt x="13982" y="14917"/>
                </a:cubicBezTo>
                <a:cubicBezTo>
                  <a:pt x="13905" y="14984"/>
                  <a:pt x="13854" y="15010"/>
                  <a:pt x="13813" y="15010"/>
                </a:cubicBezTo>
                <a:cubicBezTo>
                  <a:pt x="13716" y="15010"/>
                  <a:pt x="13679" y="14859"/>
                  <a:pt x="13480" y="14760"/>
                </a:cubicBezTo>
                <a:cubicBezTo>
                  <a:pt x="12422" y="14231"/>
                  <a:pt x="11436" y="13243"/>
                  <a:pt x="10450" y="12572"/>
                </a:cubicBezTo>
                <a:cubicBezTo>
                  <a:pt x="9881" y="12184"/>
                  <a:pt x="9308" y="11804"/>
                  <a:pt x="8732" y="11429"/>
                </a:cubicBezTo>
                <a:lnTo>
                  <a:pt x="8732" y="11429"/>
                </a:lnTo>
                <a:cubicBezTo>
                  <a:pt x="9438" y="11044"/>
                  <a:pt x="10150" y="10672"/>
                  <a:pt x="10871" y="10315"/>
                </a:cubicBezTo>
                <a:cubicBezTo>
                  <a:pt x="11404" y="10051"/>
                  <a:pt x="11943" y="9796"/>
                  <a:pt x="12487" y="9551"/>
                </a:cubicBezTo>
                <a:close/>
                <a:moveTo>
                  <a:pt x="9910" y="1"/>
                </a:moveTo>
                <a:cubicBezTo>
                  <a:pt x="9889" y="1"/>
                  <a:pt x="9867" y="11"/>
                  <a:pt x="9855" y="33"/>
                </a:cubicBezTo>
                <a:cubicBezTo>
                  <a:pt x="8693" y="2057"/>
                  <a:pt x="8070" y="4287"/>
                  <a:pt x="7274" y="6465"/>
                </a:cubicBezTo>
                <a:lnTo>
                  <a:pt x="7274" y="6465"/>
                </a:lnTo>
                <a:cubicBezTo>
                  <a:pt x="4878" y="6248"/>
                  <a:pt x="2488" y="5971"/>
                  <a:pt x="104" y="5635"/>
                </a:cubicBezTo>
                <a:cubicBezTo>
                  <a:pt x="99" y="5635"/>
                  <a:pt x="95" y="5634"/>
                  <a:pt x="91" y="5634"/>
                </a:cubicBezTo>
                <a:cubicBezTo>
                  <a:pt x="33" y="5634"/>
                  <a:pt x="1" y="5695"/>
                  <a:pt x="40" y="5744"/>
                </a:cubicBezTo>
                <a:cubicBezTo>
                  <a:pt x="771" y="6665"/>
                  <a:pt x="1933" y="7238"/>
                  <a:pt x="2909" y="7867"/>
                </a:cubicBezTo>
                <a:cubicBezTo>
                  <a:pt x="3888" y="8501"/>
                  <a:pt x="4873" y="9122"/>
                  <a:pt x="5858" y="9744"/>
                </a:cubicBezTo>
                <a:lnTo>
                  <a:pt x="5858" y="9744"/>
                </a:lnTo>
                <a:cubicBezTo>
                  <a:pt x="5056" y="11364"/>
                  <a:pt x="4148" y="12931"/>
                  <a:pt x="3240" y="14493"/>
                </a:cubicBezTo>
                <a:cubicBezTo>
                  <a:pt x="3223" y="14523"/>
                  <a:pt x="3231" y="14551"/>
                  <a:pt x="3249" y="14569"/>
                </a:cubicBezTo>
                <a:lnTo>
                  <a:pt x="3249" y="14569"/>
                </a:lnTo>
                <a:cubicBezTo>
                  <a:pt x="3261" y="14582"/>
                  <a:pt x="3277" y="14592"/>
                  <a:pt x="3295" y="14592"/>
                </a:cubicBezTo>
                <a:cubicBezTo>
                  <a:pt x="3306" y="14592"/>
                  <a:pt x="3317" y="14589"/>
                  <a:pt x="3328" y="14582"/>
                </a:cubicBezTo>
                <a:cubicBezTo>
                  <a:pt x="5068" y="13527"/>
                  <a:pt x="6815" y="12477"/>
                  <a:pt x="8601" y="11500"/>
                </a:cubicBezTo>
                <a:lnTo>
                  <a:pt x="8601" y="11500"/>
                </a:lnTo>
                <a:cubicBezTo>
                  <a:pt x="10498" y="12739"/>
                  <a:pt x="12361" y="14028"/>
                  <a:pt x="14137" y="15441"/>
                </a:cubicBezTo>
                <a:cubicBezTo>
                  <a:pt x="14150" y="15451"/>
                  <a:pt x="14166" y="15456"/>
                  <a:pt x="14182" y="15456"/>
                </a:cubicBezTo>
                <a:cubicBezTo>
                  <a:pt x="14221" y="15456"/>
                  <a:pt x="14257" y="15426"/>
                  <a:pt x="14244" y="15377"/>
                </a:cubicBezTo>
                <a:cubicBezTo>
                  <a:pt x="13698" y="13417"/>
                  <a:pt x="13153" y="11457"/>
                  <a:pt x="12607" y="9497"/>
                </a:cubicBezTo>
                <a:lnTo>
                  <a:pt x="12607" y="9497"/>
                </a:lnTo>
                <a:cubicBezTo>
                  <a:pt x="13438" y="9126"/>
                  <a:pt x="14282" y="8780"/>
                  <a:pt x="15137" y="8468"/>
                </a:cubicBezTo>
                <a:cubicBezTo>
                  <a:pt x="16133" y="8105"/>
                  <a:pt x="17189" y="7904"/>
                  <a:pt x="17970" y="7150"/>
                </a:cubicBezTo>
                <a:cubicBezTo>
                  <a:pt x="18012" y="7109"/>
                  <a:pt x="17980" y="7039"/>
                  <a:pt x="17925" y="7039"/>
                </a:cubicBezTo>
                <a:cubicBezTo>
                  <a:pt x="15900" y="7004"/>
                  <a:pt x="13877" y="6927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0"/>
                  <a:pt x="9973" y="47"/>
                </a:cubicBezTo>
                <a:cubicBezTo>
                  <a:pt x="9965" y="17"/>
                  <a:pt x="9938" y="1"/>
                  <a:pt x="99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005283" y="2640011"/>
            <a:ext cx="524284" cy="449886"/>
          </a:xfrm>
          <a:custGeom>
            <a:avLst/>
            <a:gdLst/>
            <a:ahLst/>
            <a:cxnLst/>
            <a:rect l="l" t="t" r="r" b="b"/>
            <a:pathLst>
              <a:path w="18012" h="15456" extrusionOk="0">
                <a:moveTo>
                  <a:pt x="9748" y="490"/>
                </a:moveTo>
                <a:cubicBezTo>
                  <a:pt x="10259" y="490"/>
                  <a:pt x="10812" y="3539"/>
                  <a:pt x="10951" y="4037"/>
                </a:cubicBezTo>
                <a:cubicBezTo>
                  <a:pt x="11207" y="4958"/>
                  <a:pt x="11463" y="5879"/>
                  <a:pt x="11720" y="6799"/>
                </a:cubicBezTo>
                <a:lnTo>
                  <a:pt x="11720" y="6799"/>
                </a:lnTo>
                <a:cubicBezTo>
                  <a:pt x="10279" y="6713"/>
                  <a:pt x="8840" y="6606"/>
                  <a:pt x="7402" y="6477"/>
                </a:cubicBezTo>
                <a:lnTo>
                  <a:pt x="7402" y="6477"/>
                </a:lnTo>
                <a:cubicBezTo>
                  <a:pt x="7646" y="5802"/>
                  <a:pt x="7874" y="5121"/>
                  <a:pt x="8107" y="4441"/>
                </a:cubicBezTo>
                <a:cubicBezTo>
                  <a:pt x="8303" y="3870"/>
                  <a:pt x="8502" y="3298"/>
                  <a:pt x="8719" y="2733"/>
                </a:cubicBezTo>
                <a:cubicBezTo>
                  <a:pt x="8742" y="2674"/>
                  <a:pt x="9508" y="501"/>
                  <a:pt x="9741" y="490"/>
                </a:cubicBezTo>
                <a:cubicBezTo>
                  <a:pt x="9743" y="490"/>
                  <a:pt x="9746" y="490"/>
                  <a:pt x="9748" y="490"/>
                </a:cubicBezTo>
                <a:close/>
                <a:moveTo>
                  <a:pt x="11895" y="6945"/>
                </a:moveTo>
                <a:cubicBezTo>
                  <a:pt x="13392" y="7032"/>
                  <a:pt x="14891" y="7096"/>
                  <a:pt x="16390" y="7136"/>
                </a:cubicBezTo>
                <a:cubicBezTo>
                  <a:pt x="16394" y="7136"/>
                  <a:pt x="16398" y="7136"/>
                  <a:pt x="16402" y="7136"/>
                </a:cubicBezTo>
                <a:cubicBezTo>
                  <a:pt x="16508" y="7136"/>
                  <a:pt x="16715" y="7114"/>
                  <a:pt x="16892" y="7114"/>
                </a:cubicBezTo>
                <a:cubicBezTo>
                  <a:pt x="17005" y="7114"/>
                  <a:pt x="17105" y="7123"/>
                  <a:pt x="17158" y="7153"/>
                </a:cubicBezTo>
                <a:cubicBezTo>
                  <a:pt x="17219" y="7139"/>
                  <a:pt x="17270" y="7132"/>
                  <a:pt x="17311" y="7132"/>
                </a:cubicBezTo>
                <a:cubicBezTo>
                  <a:pt x="17492" y="7132"/>
                  <a:pt x="17484" y="7265"/>
                  <a:pt x="17288" y="7530"/>
                </a:cubicBezTo>
                <a:cubicBezTo>
                  <a:pt x="17052" y="7633"/>
                  <a:pt x="16814" y="7735"/>
                  <a:pt x="16577" y="7838"/>
                </a:cubicBezTo>
                <a:cubicBezTo>
                  <a:pt x="15873" y="8104"/>
                  <a:pt x="15151" y="8316"/>
                  <a:pt x="14449" y="8588"/>
                </a:cubicBezTo>
                <a:cubicBezTo>
                  <a:pt x="13816" y="8832"/>
                  <a:pt x="13190" y="9094"/>
                  <a:pt x="12571" y="9370"/>
                </a:cubicBezTo>
                <a:lnTo>
                  <a:pt x="12571" y="9370"/>
                </a:lnTo>
                <a:cubicBezTo>
                  <a:pt x="12345" y="8562"/>
                  <a:pt x="12120" y="7754"/>
                  <a:pt x="11895" y="6945"/>
                </a:cubicBezTo>
                <a:close/>
                <a:moveTo>
                  <a:pt x="881" y="5885"/>
                </a:moveTo>
                <a:cubicBezTo>
                  <a:pt x="2212" y="5885"/>
                  <a:pt x="5850" y="6403"/>
                  <a:pt x="7230" y="6583"/>
                </a:cubicBezTo>
                <a:lnTo>
                  <a:pt x="7230" y="6583"/>
                </a:lnTo>
                <a:cubicBezTo>
                  <a:pt x="7207" y="6645"/>
                  <a:pt x="7184" y="6706"/>
                  <a:pt x="7161" y="6768"/>
                </a:cubicBezTo>
                <a:cubicBezTo>
                  <a:pt x="6795" y="7744"/>
                  <a:pt x="6373" y="8695"/>
                  <a:pt x="5915" y="9627"/>
                </a:cubicBezTo>
                <a:lnTo>
                  <a:pt x="5915" y="9627"/>
                </a:lnTo>
                <a:cubicBezTo>
                  <a:pt x="5328" y="9257"/>
                  <a:pt x="4741" y="8887"/>
                  <a:pt x="4156" y="8514"/>
                </a:cubicBezTo>
                <a:cubicBezTo>
                  <a:pt x="3767" y="8267"/>
                  <a:pt x="293" y="6288"/>
                  <a:pt x="384" y="5971"/>
                </a:cubicBezTo>
                <a:cubicBezTo>
                  <a:pt x="402" y="5910"/>
                  <a:pt x="584" y="5885"/>
                  <a:pt x="881" y="5885"/>
                </a:cubicBezTo>
                <a:close/>
                <a:moveTo>
                  <a:pt x="7357" y="6599"/>
                </a:moveTo>
                <a:cubicBezTo>
                  <a:pt x="7520" y="6620"/>
                  <a:pt x="7640" y="6635"/>
                  <a:pt x="7708" y="6640"/>
                </a:cubicBezTo>
                <a:cubicBezTo>
                  <a:pt x="9057" y="6759"/>
                  <a:pt x="10407" y="6858"/>
                  <a:pt x="11758" y="6937"/>
                </a:cubicBezTo>
                <a:lnTo>
                  <a:pt x="11758" y="6937"/>
                </a:lnTo>
                <a:cubicBezTo>
                  <a:pt x="11880" y="7372"/>
                  <a:pt x="12001" y="7806"/>
                  <a:pt x="12122" y="8240"/>
                </a:cubicBezTo>
                <a:cubicBezTo>
                  <a:pt x="12232" y="8635"/>
                  <a:pt x="12342" y="9029"/>
                  <a:pt x="12451" y="9424"/>
                </a:cubicBezTo>
                <a:lnTo>
                  <a:pt x="12451" y="9424"/>
                </a:lnTo>
                <a:cubicBezTo>
                  <a:pt x="11969" y="9641"/>
                  <a:pt x="11490" y="9867"/>
                  <a:pt x="11015" y="10099"/>
                </a:cubicBezTo>
                <a:cubicBezTo>
                  <a:pt x="10203" y="10497"/>
                  <a:pt x="9402" y="10915"/>
                  <a:pt x="8609" y="11348"/>
                </a:cubicBezTo>
                <a:lnTo>
                  <a:pt x="8609" y="11348"/>
                </a:lnTo>
                <a:cubicBezTo>
                  <a:pt x="8115" y="11027"/>
                  <a:pt x="7619" y="10709"/>
                  <a:pt x="7122" y="10393"/>
                </a:cubicBezTo>
                <a:cubicBezTo>
                  <a:pt x="6758" y="10161"/>
                  <a:pt x="6393" y="9929"/>
                  <a:pt x="6027" y="9698"/>
                </a:cubicBezTo>
                <a:lnTo>
                  <a:pt x="6027" y="9698"/>
                </a:lnTo>
                <a:cubicBezTo>
                  <a:pt x="6318" y="9107"/>
                  <a:pt x="6594" y="8507"/>
                  <a:pt x="6850" y="7899"/>
                </a:cubicBezTo>
                <a:cubicBezTo>
                  <a:pt x="7031" y="7469"/>
                  <a:pt x="7198" y="7036"/>
                  <a:pt x="7357" y="6599"/>
                </a:cubicBezTo>
                <a:close/>
                <a:moveTo>
                  <a:pt x="5970" y="9814"/>
                </a:moveTo>
                <a:lnTo>
                  <a:pt x="5970" y="9814"/>
                </a:lnTo>
                <a:cubicBezTo>
                  <a:pt x="6201" y="9961"/>
                  <a:pt x="6432" y="10107"/>
                  <a:pt x="6662" y="10253"/>
                </a:cubicBezTo>
                <a:cubicBezTo>
                  <a:pt x="7270" y="10639"/>
                  <a:pt x="7876" y="11026"/>
                  <a:pt x="8478" y="11419"/>
                </a:cubicBezTo>
                <a:lnTo>
                  <a:pt x="8478" y="11419"/>
                </a:lnTo>
                <a:cubicBezTo>
                  <a:pt x="6785" y="12347"/>
                  <a:pt x="5128" y="13339"/>
                  <a:pt x="3477" y="14340"/>
                </a:cubicBezTo>
                <a:lnTo>
                  <a:pt x="3477" y="14340"/>
                </a:lnTo>
                <a:cubicBezTo>
                  <a:pt x="4342" y="12852"/>
                  <a:pt x="5205" y="11358"/>
                  <a:pt x="5970" y="9814"/>
                </a:cubicBezTo>
                <a:close/>
                <a:moveTo>
                  <a:pt x="12487" y="9550"/>
                </a:moveTo>
                <a:lnTo>
                  <a:pt x="12487" y="9550"/>
                </a:lnTo>
                <a:cubicBezTo>
                  <a:pt x="12732" y="10432"/>
                  <a:pt x="12978" y="11314"/>
                  <a:pt x="13223" y="12196"/>
                </a:cubicBezTo>
                <a:cubicBezTo>
                  <a:pt x="13385" y="12774"/>
                  <a:pt x="13545" y="13350"/>
                  <a:pt x="13706" y="13928"/>
                </a:cubicBezTo>
                <a:cubicBezTo>
                  <a:pt x="13706" y="13926"/>
                  <a:pt x="13706" y="13925"/>
                  <a:pt x="13706" y="13925"/>
                </a:cubicBezTo>
                <a:lnTo>
                  <a:pt x="13706" y="13925"/>
                </a:lnTo>
                <a:cubicBezTo>
                  <a:pt x="13708" y="13925"/>
                  <a:pt x="14008" y="14893"/>
                  <a:pt x="13981" y="14916"/>
                </a:cubicBezTo>
                <a:cubicBezTo>
                  <a:pt x="13904" y="14983"/>
                  <a:pt x="13853" y="15009"/>
                  <a:pt x="13813" y="15009"/>
                </a:cubicBezTo>
                <a:cubicBezTo>
                  <a:pt x="13716" y="15009"/>
                  <a:pt x="13678" y="14858"/>
                  <a:pt x="13480" y="14759"/>
                </a:cubicBezTo>
                <a:cubicBezTo>
                  <a:pt x="12422" y="14229"/>
                  <a:pt x="11434" y="13242"/>
                  <a:pt x="10449" y="12571"/>
                </a:cubicBezTo>
                <a:cubicBezTo>
                  <a:pt x="9881" y="12183"/>
                  <a:pt x="9308" y="11803"/>
                  <a:pt x="8732" y="11428"/>
                </a:cubicBezTo>
                <a:lnTo>
                  <a:pt x="8732" y="11428"/>
                </a:lnTo>
                <a:cubicBezTo>
                  <a:pt x="9438" y="11044"/>
                  <a:pt x="10150" y="10672"/>
                  <a:pt x="10870" y="10315"/>
                </a:cubicBezTo>
                <a:cubicBezTo>
                  <a:pt x="11404" y="10051"/>
                  <a:pt x="11943" y="9795"/>
                  <a:pt x="12487" y="9550"/>
                </a:cubicBezTo>
                <a:close/>
                <a:moveTo>
                  <a:pt x="9910" y="0"/>
                </a:moveTo>
                <a:cubicBezTo>
                  <a:pt x="9888" y="0"/>
                  <a:pt x="9867" y="10"/>
                  <a:pt x="9854" y="32"/>
                </a:cubicBezTo>
                <a:cubicBezTo>
                  <a:pt x="8692" y="2058"/>
                  <a:pt x="8069" y="4287"/>
                  <a:pt x="7273" y="6465"/>
                </a:cubicBezTo>
                <a:lnTo>
                  <a:pt x="7273" y="6465"/>
                </a:lnTo>
                <a:cubicBezTo>
                  <a:pt x="4878" y="6248"/>
                  <a:pt x="2487" y="5971"/>
                  <a:pt x="103" y="5636"/>
                </a:cubicBezTo>
                <a:cubicBezTo>
                  <a:pt x="99" y="5635"/>
                  <a:pt x="95" y="5635"/>
                  <a:pt x="91" y="5635"/>
                </a:cubicBezTo>
                <a:cubicBezTo>
                  <a:pt x="33" y="5635"/>
                  <a:pt x="0" y="5693"/>
                  <a:pt x="40" y="5743"/>
                </a:cubicBezTo>
                <a:cubicBezTo>
                  <a:pt x="771" y="6664"/>
                  <a:pt x="1933" y="7237"/>
                  <a:pt x="2908" y="7868"/>
                </a:cubicBezTo>
                <a:cubicBezTo>
                  <a:pt x="3886" y="8500"/>
                  <a:pt x="4872" y="9121"/>
                  <a:pt x="5858" y="9743"/>
                </a:cubicBezTo>
                <a:lnTo>
                  <a:pt x="5858" y="9743"/>
                </a:lnTo>
                <a:cubicBezTo>
                  <a:pt x="5056" y="11363"/>
                  <a:pt x="4147" y="12930"/>
                  <a:pt x="3239" y="14492"/>
                </a:cubicBezTo>
                <a:cubicBezTo>
                  <a:pt x="3222" y="14522"/>
                  <a:pt x="3231" y="14551"/>
                  <a:pt x="3250" y="14569"/>
                </a:cubicBezTo>
                <a:lnTo>
                  <a:pt x="3250" y="14569"/>
                </a:lnTo>
                <a:cubicBezTo>
                  <a:pt x="3262" y="14582"/>
                  <a:pt x="3277" y="14590"/>
                  <a:pt x="3295" y="14590"/>
                </a:cubicBezTo>
                <a:cubicBezTo>
                  <a:pt x="3301" y="14590"/>
                  <a:pt x="3307" y="14589"/>
                  <a:pt x="3313" y="14588"/>
                </a:cubicBezTo>
                <a:lnTo>
                  <a:pt x="3313" y="14588"/>
                </a:lnTo>
                <a:cubicBezTo>
                  <a:pt x="3321" y="14585"/>
                  <a:pt x="3329" y="14582"/>
                  <a:pt x="3336" y="14575"/>
                </a:cubicBezTo>
                <a:lnTo>
                  <a:pt x="3336" y="14575"/>
                </a:lnTo>
                <a:cubicBezTo>
                  <a:pt x="5074" y="13522"/>
                  <a:pt x="6818" y="12474"/>
                  <a:pt x="8601" y="11499"/>
                </a:cubicBezTo>
                <a:lnTo>
                  <a:pt x="8601" y="11499"/>
                </a:lnTo>
                <a:cubicBezTo>
                  <a:pt x="10498" y="12738"/>
                  <a:pt x="12361" y="14027"/>
                  <a:pt x="14137" y="15439"/>
                </a:cubicBezTo>
                <a:cubicBezTo>
                  <a:pt x="14150" y="15450"/>
                  <a:pt x="14166" y="15455"/>
                  <a:pt x="14182" y="15455"/>
                </a:cubicBezTo>
                <a:cubicBezTo>
                  <a:pt x="14221" y="15455"/>
                  <a:pt x="14257" y="15425"/>
                  <a:pt x="14244" y="15377"/>
                </a:cubicBezTo>
                <a:cubicBezTo>
                  <a:pt x="13698" y="13417"/>
                  <a:pt x="13152" y="11457"/>
                  <a:pt x="12606" y="9497"/>
                </a:cubicBezTo>
                <a:lnTo>
                  <a:pt x="12606" y="9497"/>
                </a:lnTo>
                <a:cubicBezTo>
                  <a:pt x="13438" y="9125"/>
                  <a:pt x="14281" y="8779"/>
                  <a:pt x="15137" y="8467"/>
                </a:cubicBezTo>
                <a:cubicBezTo>
                  <a:pt x="16133" y="8105"/>
                  <a:pt x="17189" y="7903"/>
                  <a:pt x="17970" y="7148"/>
                </a:cubicBezTo>
                <a:cubicBezTo>
                  <a:pt x="18012" y="7110"/>
                  <a:pt x="17979" y="7040"/>
                  <a:pt x="17925" y="7038"/>
                </a:cubicBezTo>
                <a:cubicBezTo>
                  <a:pt x="15900" y="7003"/>
                  <a:pt x="13877" y="6926"/>
                  <a:pt x="11857" y="6808"/>
                </a:cubicBezTo>
                <a:lnTo>
                  <a:pt x="11857" y="6808"/>
                </a:lnTo>
                <a:cubicBezTo>
                  <a:pt x="11229" y="4554"/>
                  <a:pt x="10601" y="2301"/>
                  <a:pt x="9972" y="47"/>
                </a:cubicBezTo>
                <a:cubicBezTo>
                  <a:pt x="9965" y="17"/>
                  <a:pt x="9937" y="0"/>
                  <a:pt x="9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rawing, illustration, painting, fiction&#10;&#10;Description automatically generated">
            <a:extLst>
              <a:ext uri="{FF2B5EF4-FFF2-40B4-BE49-F238E27FC236}">
                <a16:creationId xmlns:a16="http://schemas.microsoft.com/office/drawing/2014/main" id="{34C04BE0-1619-E504-5C3F-37E73E1A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38950" y="-2180905"/>
            <a:ext cx="1379396" cy="918204"/>
          </a:xfrm>
          <a:prstGeom prst="rect">
            <a:avLst/>
          </a:prstGeom>
        </p:spPr>
      </p:pic>
      <p:pic>
        <p:nvPicPr>
          <p:cNvPr id="2" name="Picture 1" descr="A picture containing clipart, mammal, graphics, creativity&#10;&#10;Description automatically generated">
            <a:extLst>
              <a:ext uri="{FF2B5EF4-FFF2-40B4-BE49-F238E27FC236}">
                <a16:creationId xmlns:a16="http://schemas.microsoft.com/office/drawing/2014/main" id="{F747A005-0894-CD61-7AC2-84B10F42D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596" y="352236"/>
            <a:ext cx="1165021" cy="1247392"/>
          </a:xfrm>
          <a:prstGeom prst="rect">
            <a:avLst/>
          </a:prstGeom>
        </p:spPr>
      </p:pic>
      <p:pic>
        <p:nvPicPr>
          <p:cNvPr id="3" name="Picture 2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C008A939-1DF1-EECD-E8BC-FD02C30C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334643" y="224409"/>
            <a:ext cx="603651" cy="646331"/>
          </a:xfrm>
          <a:prstGeom prst="rect">
            <a:avLst/>
          </a:prstGeom>
        </p:spPr>
      </p:pic>
      <p:pic>
        <p:nvPicPr>
          <p:cNvPr id="4" name="Picture 3" descr="A picture containing cat, mammal, graphics, creativity&#10;&#10;Description automatically generated">
            <a:extLst>
              <a:ext uri="{FF2B5EF4-FFF2-40B4-BE49-F238E27FC236}">
                <a16:creationId xmlns:a16="http://schemas.microsoft.com/office/drawing/2014/main" id="{657770C5-A216-5C10-1AD8-76334EBB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5844255" y="652767"/>
            <a:ext cx="603651" cy="646331"/>
          </a:xfrm>
          <a:prstGeom prst="rect">
            <a:avLst/>
          </a:prstGeom>
        </p:spPr>
      </p:pic>
      <p:pic>
        <p:nvPicPr>
          <p:cNvPr id="5" name="Picture 4" descr="A crab in a circle&#10;&#10;Description automatically generated with low confidence">
            <a:extLst>
              <a:ext uri="{FF2B5EF4-FFF2-40B4-BE49-F238E27FC236}">
                <a16:creationId xmlns:a16="http://schemas.microsoft.com/office/drawing/2014/main" id="{302E1B20-384B-9B80-3D31-BC4E780A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6716287" y="1410580"/>
            <a:ext cx="603651" cy="646331"/>
          </a:xfrm>
          <a:prstGeom prst="rect">
            <a:avLst/>
          </a:prstGeom>
        </p:spPr>
      </p:pic>
      <p:pic>
        <p:nvPicPr>
          <p:cNvPr id="10" name="Picture 9" descr="A picture containing clipart, cartoon, illustration, creativity&#10;&#10;Description automatically generated">
            <a:extLst>
              <a:ext uri="{FF2B5EF4-FFF2-40B4-BE49-F238E27FC236}">
                <a16:creationId xmlns:a16="http://schemas.microsoft.com/office/drawing/2014/main" id="{94D268FB-2851-CC3A-86B9-EC651CFC085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6928402" y="2437540"/>
            <a:ext cx="604659" cy="646331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low confidence">
            <a:extLst>
              <a:ext uri="{FF2B5EF4-FFF2-40B4-BE49-F238E27FC236}">
                <a16:creationId xmlns:a16="http://schemas.microsoft.com/office/drawing/2014/main" id="{538E082C-EC08-F3A5-2EA2-79420E76FD7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6529925" y="3408944"/>
            <a:ext cx="603651" cy="646331"/>
          </a:xfrm>
          <a:prstGeom prst="rect">
            <a:avLst/>
          </a:prstGeom>
        </p:spPr>
      </p:pic>
      <p:pic>
        <p:nvPicPr>
          <p:cNvPr id="12" name="Picture 11" descr="A picture containing circle, graphics, colorfulness, clipart&#10;&#10;Description automatically generated">
            <a:extLst>
              <a:ext uri="{FF2B5EF4-FFF2-40B4-BE49-F238E27FC236}">
                <a16:creationId xmlns:a16="http://schemas.microsoft.com/office/drawing/2014/main" id="{1476E57D-E754-7D0B-2E2B-E6259F9D329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>
            <a:off x="5702928" y="3940833"/>
            <a:ext cx="603651" cy="646331"/>
          </a:xfrm>
          <a:prstGeom prst="rect">
            <a:avLst/>
          </a:prstGeom>
        </p:spPr>
      </p:pic>
      <p:pic>
        <p:nvPicPr>
          <p:cNvPr id="15" name="Picture 14" descr="A picture containing clipart, cartoon, graphics, creativity&#10;&#10;Description automatically generated">
            <a:extLst>
              <a:ext uri="{FF2B5EF4-FFF2-40B4-BE49-F238E27FC236}">
                <a16:creationId xmlns:a16="http://schemas.microsoft.com/office/drawing/2014/main" id="{143F2030-2BB4-CD41-A7F6-5E9A4899155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4467373" y="4208118"/>
            <a:ext cx="604659" cy="646331"/>
          </a:xfrm>
          <a:prstGeom prst="rect">
            <a:avLst/>
          </a:prstGeom>
        </p:spPr>
      </p:pic>
      <p:pic>
        <p:nvPicPr>
          <p:cNvPr id="16" name="Picture 15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9D3CA1FE-249B-0520-4EAF-6998EAC473D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3392779" y="3996859"/>
            <a:ext cx="603651" cy="646331"/>
          </a:xfrm>
          <a:prstGeom prst="rect">
            <a:avLst/>
          </a:prstGeom>
        </p:spPr>
      </p:pic>
      <p:pic>
        <p:nvPicPr>
          <p:cNvPr id="17" name="Picture 16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E28CF07E-87A4-081C-B914-58CAB726C88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2440351" y="3364625"/>
            <a:ext cx="603651" cy="646331"/>
          </a:xfrm>
          <a:prstGeom prst="rect">
            <a:avLst/>
          </a:prstGeom>
        </p:spPr>
      </p:pic>
      <p:pic>
        <p:nvPicPr>
          <p:cNvPr id="18" name="Picture 17" descr="A picture containing graphics, circle, graphic design, clipart&#10;&#10;Description automatically generated">
            <a:extLst>
              <a:ext uri="{FF2B5EF4-FFF2-40B4-BE49-F238E27FC236}">
                <a16:creationId xmlns:a16="http://schemas.microsoft.com/office/drawing/2014/main" id="{62F4FA16-B888-6F93-58ED-AD2C910BED3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2187097" y="2218623"/>
            <a:ext cx="603651" cy="646331"/>
          </a:xfrm>
          <a:prstGeom prst="rect">
            <a:avLst/>
          </a:prstGeom>
        </p:spPr>
      </p:pic>
      <p:pic>
        <p:nvPicPr>
          <p:cNvPr id="19" name="Picture 18" descr="A picture containing clipart, cartoon, creativity, illustration&#10;&#10;Description automatically generated">
            <a:extLst>
              <a:ext uri="{FF2B5EF4-FFF2-40B4-BE49-F238E27FC236}">
                <a16:creationId xmlns:a16="http://schemas.microsoft.com/office/drawing/2014/main" id="{7E433163-627A-927D-6FD1-04CB2963E13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2540744" y="940410"/>
            <a:ext cx="603651" cy="6463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8B1BF4-8E53-12A6-9532-EE264D139825}"/>
              </a:ext>
            </a:extLst>
          </p:cNvPr>
          <p:cNvSpPr/>
          <p:nvPr/>
        </p:nvSpPr>
        <p:spPr>
          <a:xfrm>
            <a:off x="3222144" y="69111"/>
            <a:ext cx="3031751" cy="5005277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7EA171-D162-A19C-8A88-1E9845FE1BDC}"/>
              </a:ext>
            </a:extLst>
          </p:cNvPr>
          <p:cNvSpPr txBox="1"/>
          <p:nvPr/>
        </p:nvSpPr>
        <p:spPr>
          <a:xfrm>
            <a:off x="2236569" y="1682158"/>
            <a:ext cx="50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Aries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6BBF8-6952-DCDD-55A6-E8DB1B64529F}"/>
              </a:ext>
            </a:extLst>
          </p:cNvPr>
          <p:cNvSpPr txBox="1"/>
          <p:nvPr/>
        </p:nvSpPr>
        <p:spPr>
          <a:xfrm>
            <a:off x="2210482" y="2339589"/>
            <a:ext cx="505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Date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Mar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21 –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Apr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41E2F-BFDF-1D2A-F76C-84422672EC7D}"/>
              </a:ext>
            </a:extLst>
          </p:cNvPr>
          <p:cNvSpPr txBox="1"/>
          <p:nvPr/>
        </p:nvSpPr>
        <p:spPr>
          <a:xfrm>
            <a:off x="2239754" y="3364566"/>
            <a:ext cx="5055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Aries</a:t>
            </a:r>
            <a:r>
              <a:rPr lang="vi-VN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2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Traits</a:t>
            </a:r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endParaRPr lang="vi-VN" sz="2400" dirty="0">
              <a:solidFill>
                <a:schemeClr val="bg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Eager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,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dynamic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quick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</a:p>
          <a:p>
            <a:pPr algn="ctr"/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and</a:t>
            </a:r>
            <a:r>
              <a:rPr lang="vi-V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 </a:t>
            </a:r>
            <a:r>
              <a:rPr lang="vi-VN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mbria Math" panose="02040503050406030204" pitchFamily="18" charset="0"/>
                <a:cs typeface="Cascadia Code" panose="020B0609020000020004" pitchFamily="49" charset="0"/>
              </a:rPr>
              <a:t>competitive</a:t>
            </a:r>
            <a:endParaRPr lang="vi-VN" sz="1600" dirty="0">
              <a:solidFill>
                <a:schemeClr val="tx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mbria Math" panose="02040503050406030204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75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Pisces - Water Zodiac Signs by Slidesgo">
  <a:themeElements>
    <a:clrScheme name="Simple Light">
      <a:dk1>
        <a:srgbClr val="FFFFFF"/>
      </a:dk1>
      <a:lt1>
        <a:srgbClr val="0A0926"/>
      </a:lt1>
      <a:dk2>
        <a:srgbClr val="E33C10"/>
      </a:dk2>
      <a:lt2>
        <a:srgbClr val="DFDA6B"/>
      </a:lt2>
      <a:accent1>
        <a:srgbClr val="52C5D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258</Words>
  <Application>Microsoft Office PowerPoint</Application>
  <PresentationFormat>On-screen Show (16:9)</PresentationFormat>
  <Paragraphs>106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 Black</vt:lpstr>
      <vt:lpstr>Cascadia Code</vt:lpstr>
      <vt:lpstr>Bebas Neue</vt:lpstr>
      <vt:lpstr>Arial</vt:lpstr>
      <vt:lpstr>Marcellus</vt:lpstr>
      <vt:lpstr>DM Sans</vt:lpstr>
      <vt:lpstr>Proxima Nova</vt:lpstr>
      <vt:lpstr>Pisces - Water Zodiac Signs by Slidesgo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Thanks for watching 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CUNG HOÀNG ĐẠO</dc:title>
  <cp:lastModifiedBy>Mai Phước Sang</cp:lastModifiedBy>
  <cp:revision>8</cp:revision>
  <dcterms:modified xsi:type="dcterms:W3CDTF">2023-05-16T08:01:57Z</dcterms:modified>
</cp:coreProperties>
</file>